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34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474E-C7B8-46C8-86EE-227434E9B72F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0A2F-3F38-43AC-8471-612DBA340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2967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474E-C7B8-46C8-86EE-227434E9B72F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0A2F-3F38-43AC-8471-612DBA340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8041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474E-C7B8-46C8-86EE-227434E9B72F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0A2F-3F38-43AC-8471-612DBA340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1797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474E-C7B8-46C8-86EE-227434E9B72F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0A2F-3F38-43AC-8471-612DBA340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006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474E-C7B8-46C8-86EE-227434E9B72F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0A2F-3F38-43AC-8471-612DBA340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311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474E-C7B8-46C8-86EE-227434E9B72F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0A2F-3F38-43AC-8471-612DBA340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4881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474E-C7B8-46C8-86EE-227434E9B72F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0A2F-3F38-43AC-8471-612DBA340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3822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474E-C7B8-46C8-86EE-227434E9B72F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0A2F-3F38-43AC-8471-612DBA340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605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474E-C7B8-46C8-86EE-227434E9B72F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0A2F-3F38-43AC-8471-612DBA340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79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474E-C7B8-46C8-86EE-227434E9B72F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0A2F-3F38-43AC-8471-612DBA340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895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474E-C7B8-46C8-86EE-227434E9B72F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0A2F-3F38-43AC-8471-612DBA340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630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B474E-C7B8-46C8-86EE-227434E9B72F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E0A2F-3F38-43AC-8471-612DBA340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03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57250" y="1890793"/>
            <a:ext cx="5143500" cy="7456407"/>
          </a:xfrm>
        </p:spPr>
        <p:txBody>
          <a:bodyPr/>
          <a:lstStyle/>
          <a:p>
            <a:r>
              <a:rPr lang="de-DE" dirty="0">
                <a:latin typeface="Bahnschrift Light" panose="020B0502040204020203" pitchFamily="34" charset="0"/>
              </a:rPr>
              <a:t>Liebe Kinder liebe Eltern, ein Jahr mit vielen Unabwägbarkeiten, ein Jahr das von Kindern und Eltern einiges abverlangte, liegt bald hinter uns. </a:t>
            </a:r>
          </a:p>
          <a:p>
            <a:r>
              <a:rPr lang="de-DE" dirty="0">
                <a:latin typeface="Bahnschrift Light" panose="020B0502040204020203" pitchFamily="34" charset="0"/>
              </a:rPr>
              <a:t>Wir blicken voller Hoffnung in das neue Jahr und wünschen Ihren Kindern und Ihnen eine besinnliche Weihnachtszeit, bzw. eine schöne Ferienzeit</a:t>
            </a:r>
            <a:r>
              <a:rPr lang="de-DE">
                <a:latin typeface="Bahnschrift Light" panose="020B0502040204020203" pitchFamily="34" charset="0"/>
              </a:rPr>
              <a:t>. </a:t>
            </a:r>
            <a:endParaRPr lang="de-DE" smtClean="0">
              <a:latin typeface="Bahnschrift Light" panose="020B0502040204020203" pitchFamily="34" charset="0"/>
            </a:endParaRPr>
          </a:p>
          <a:p>
            <a:r>
              <a:rPr lang="de-DE" smtClean="0">
                <a:latin typeface="Bahnschrift Light" panose="020B0502040204020203" pitchFamily="34" charset="0"/>
              </a:rPr>
              <a:t>Wir </a:t>
            </a:r>
            <a:r>
              <a:rPr lang="de-DE" dirty="0">
                <a:latin typeface="Bahnschrift Light" panose="020B0502040204020203" pitchFamily="34" charset="0"/>
              </a:rPr>
              <a:t>wünschen Ihnen schöne Stunden. Aber der größte Wunsch ist - bleiben Sie gesund. </a:t>
            </a:r>
          </a:p>
          <a:p>
            <a:r>
              <a:rPr lang="de-DE" dirty="0">
                <a:latin typeface="Bahnschrift Light" panose="020B0502040204020203" pitchFamily="34" charset="0"/>
              </a:rPr>
              <a:t/>
            </a:r>
            <a:br>
              <a:rPr lang="de-DE" dirty="0">
                <a:latin typeface="Bahnschrift Light" panose="020B0502040204020203" pitchFamily="34" charset="0"/>
              </a:rPr>
            </a:br>
            <a:endParaRPr lang="de-DE" dirty="0">
              <a:latin typeface="Bahnschrift Light" panose="020B0502040204020203" pitchFamily="34" charset="0"/>
            </a:endParaRPr>
          </a:p>
          <a:p>
            <a:r>
              <a:rPr lang="de-DE" dirty="0">
                <a:latin typeface="Bahnschrift Light" panose="020B0502040204020203" pitchFamily="34" charset="0"/>
              </a:rPr>
              <a:t>Rutschen Sie gut ins neue Jahr!</a:t>
            </a:r>
          </a:p>
          <a:p>
            <a:r>
              <a:rPr lang="de-DE" dirty="0" err="1" smtClean="0">
                <a:latin typeface="Bahnschrift Light" panose="020B0502040204020203" pitchFamily="34" charset="0"/>
              </a:rPr>
              <a:t>Joyeux</a:t>
            </a:r>
            <a:r>
              <a:rPr lang="de-DE" dirty="0" smtClean="0">
                <a:latin typeface="Bahnschrift Light" panose="020B0502040204020203" pitchFamily="34" charset="0"/>
              </a:rPr>
              <a:t> </a:t>
            </a:r>
            <a:r>
              <a:rPr lang="de-DE" dirty="0" err="1" smtClean="0">
                <a:latin typeface="Bahnschrift Light" panose="020B0502040204020203" pitchFamily="34" charset="0"/>
              </a:rPr>
              <a:t>Noél</a:t>
            </a:r>
            <a:r>
              <a:rPr lang="de-DE" dirty="0" smtClean="0">
                <a:latin typeface="Bahnschrift Light" panose="020B0502040204020203" pitchFamily="34" charset="0"/>
              </a:rPr>
              <a:t> </a:t>
            </a:r>
          </a:p>
          <a:p>
            <a:r>
              <a:rPr lang="de-DE" dirty="0" err="1" smtClean="0">
                <a:latin typeface="Bahnschrift Light" panose="020B0502040204020203" pitchFamily="34" charset="0"/>
              </a:rPr>
              <a:t>merry</a:t>
            </a:r>
            <a:r>
              <a:rPr lang="de-DE" dirty="0" smtClean="0">
                <a:latin typeface="Bahnschrift Light" panose="020B0502040204020203" pitchFamily="34" charset="0"/>
              </a:rPr>
              <a:t> </a:t>
            </a:r>
            <a:r>
              <a:rPr lang="de-DE" dirty="0">
                <a:latin typeface="Bahnschrift Light" panose="020B0502040204020203" pitchFamily="34" charset="0"/>
              </a:rPr>
              <a:t>Christmas, </a:t>
            </a:r>
            <a:r>
              <a:rPr lang="de-DE" dirty="0" err="1">
                <a:latin typeface="Bahnschrift Light" panose="020B0502040204020203" pitchFamily="34" charset="0"/>
              </a:rPr>
              <a:t>feliz</a:t>
            </a:r>
            <a:r>
              <a:rPr lang="de-DE" dirty="0">
                <a:latin typeface="Bahnschrift Light" panose="020B0502040204020203" pitchFamily="34" charset="0"/>
              </a:rPr>
              <a:t> </a:t>
            </a:r>
            <a:r>
              <a:rPr lang="de-DE" dirty="0" err="1">
                <a:latin typeface="Bahnschrift Light" panose="020B0502040204020203" pitchFamily="34" charset="0"/>
              </a:rPr>
              <a:t>navidad</a:t>
            </a:r>
            <a:endParaRPr lang="de-DE" dirty="0">
              <a:latin typeface="Bahnschrift Light" panose="020B0502040204020203" pitchFamily="34" charset="0"/>
            </a:endParaRPr>
          </a:p>
          <a:p>
            <a:r>
              <a:rPr lang="de-DE" dirty="0">
                <a:latin typeface="Bahnschrift Light" panose="020B0502040204020203" pitchFamily="34" charset="0"/>
              </a:rPr>
              <a:t/>
            </a:r>
            <a:br>
              <a:rPr lang="de-DE" dirty="0">
                <a:latin typeface="Bahnschrift Light" panose="020B0502040204020203" pitchFamily="34" charset="0"/>
              </a:rPr>
            </a:br>
            <a:endParaRPr lang="de-DE" dirty="0">
              <a:latin typeface="Bahnschrift Light" panose="020B0502040204020203" pitchFamily="34" charset="0"/>
            </a:endParaRPr>
          </a:p>
          <a:p>
            <a:r>
              <a:rPr lang="de-DE" dirty="0">
                <a:latin typeface="Bahnschrift Light" panose="020B0502040204020203" pitchFamily="34" charset="0"/>
              </a:rPr>
              <a:t/>
            </a:r>
            <a:br>
              <a:rPr lang="de-DE" dirty="0">
                <a:latin typeface="Bahnschrift Light" panose="020B0502040204020203" pitchFamily="34" charset="0"/>
              </a:rPr>
            </a:br>
            <a:endParaRPr lang="de-DE" dirty="0">
              <a:latin typeface="Bahnschrift Light" panose="020B0502040204020203" pitchFamily="34" charset="0"/>
            </a:endParaRPr>
          </a:p>
          <a:p>
            <a:r>
              <a:rPr lang="de-DE" dirty="0">
                <a:latin typeface="Bahnschrift Light" panose="020B0502040204020203" pitchFamily="34" charset="0"/>
              </a:rPr>
              <a:t/>
            </a:r>
            <a:br>
              <a:rPr lang="de-DE" dirty="0">
                <a:latin typeface="Bahnschrift Light" panose="020B0502040204020203" pitchFamily="34" charset="0"/>
              </a:rPr>
            </a:br>
            <a:endParaRPr lang="de-DE" dirty="0">
              <a:latin typeface="Bahnschrift Light" panose="020B0502040204020203" pitchFamily="34" charset="0"/>
            </a:endParaRPr>
          </a:p>
          <a:p>
            <a:r>
              <a:rPr lang="de-DE" dirty="0">
                <a:latin typeface="Bahnschrift Light" panose="020B0502040204020203" pitchFamily="34" charset="0"/>
              </a:rPr>
              <a:t>Ab dem 04.Januar ist das Team der </a:t>
            </a:r>
            <a:r>
              <a:rPr lang="de-DE" dirty="0" smtClean="0">
                <a:latin typeface="Bahnschrift Light" panose="020B0502040204020203" pitchFamily="34" charset="0"/>
              </a:rPr>
              <a:t>Kita  </a:t>
            </a:r>
            <a:r>
              <a:rPr lang="de-DE" dirty="0">
                <a:latin typeface="Bahnschrift Light" panose="020B0502040204020203" pitchFamily="34" charset="0"/>
              </a:rPr>
              <a:t>wieder für Sie da. </a:t>
            </a:r>
          </a:p>
          <a:p>
            <a:endParaRPr lang="de-DE" dirty="0"/>
          </a:p>
        </p:txBody>
      </p:sp>
      <p:sp>
        <p:nvSpPr>
          <p:cNvPr id="4" name="Stern mit 6 Zacken 3"/>
          <p:cNvSpPr/>
          <p:nvPr/>
        </p:nvSpPr>
        <p:spPr>
          <a:xfrm>
            <a:off x="5362414" y="4704596"/>
            <a:ext cx="914400" cy="914400"/>
          </a:xfrm>
          <a:prstGeom prst="star6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Stern mit 6 Zacken 4"/>
          <p:cNvSpPr/>
          <p:nvPr/>
        </p:nvSpPr>
        <p:spPr>
          <a:xfrm>
            <a:off x="1669216" y="6034004"/>
            <a:ext cx="914400" cy="914400"/>
          </a:xfrm>
          <a:prstGeom prst="star6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Stern mit 6 Zacken 5"/>
          <p:cNvSpPr/>
          <p:nvPr/>
        </p:nvSpPr>
        <p:spPr>
          <a:xfrm>
            <a:off x="4294483" y="6034004"/>
            <a:ext cx="914400" cy="914400"/>
          </a:xfrm>
          <a:prstGeom prst="star6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022169" y="10445858"/>
            <a:ext cx="743919" cy="7439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Gleichschenkliges Dreieck 7"/>
          <p:cNvSpPr/>
          <p:nvPr/>
        </p:nvSpPr>
        <p:spPr>
          <a:xfrm>
            <a:off x="2702154" y="8555064"/>
            <a:ext cx="1453692" cy="1890794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613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97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Bahnschrift Light</vt:lpstr>
      <vt:lpstr>Calibri</vt:lpstr>
      <vt:lpstr>Calibri Light</vt:lpstr>
      <vt:lpstr>Office</vt:lpstr>
      <vt:lpstr>PowerPoint-Präsentation</vt:lpstr>
    </vt:vector>
  </TitlesOfParts>
  <Company>regio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Auf der Liester Kita</dc:creator>
  <cp:lastModifiedBy>Auf der Liester Kita</cp:lastModifiedBy>
  <cp:revision>2</cp:revision>
  <dcterms:created xsi:type="dcterms:W3CDTF">2020-12-23T06:06:29Z</dcterms:created>
  <dcterms:modified xsi:type="dcterms:W3CDTF">2020-12-23T06:10:56Z</dcterms:modified>
</cp:coreProperties>
</file>