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E252-281E-494F-AFF1-3D78A7F1DE36}" type="datetimeFigureOut">
              <a:rPr lang="de-DE" smtClean="0"/>
              <a:t>02.04.2020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C2A3-AA78-4D8D-BB9D-92B95B2D83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9487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E252-281E-494F-AFF1-3D78A7F1DE36}" type="datetimeFigureOut">
              <a:rPr lang="de-DE" smtClean="0"/>
              <a:t>02.04.2020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C2A3-AA78-4D8D-BB9D-92B95B2D83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07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E252-281E-494F-AFF1-3D78A7F1DE36}" type="datetimeFigureOut">
              <a:rPr lang="de-DE" smtClean="0"/>
              <a:t>02.04.2020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C2A3-AA78-4D8D-BB9D-92B95B2D83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31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E252-281E-494F-AFF1-3D78A7F1DE36}" type="datetimeFigureOut">
              <a:rPr lang="de-DE" smtClean="0"/>
              <a:t>02.04.2020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C2A3-AA78-4D8D-BB9D-92B95B2D83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785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E252-281E-494F-AFF1-3D78A7F1DE36}" type="datetimeFigureOut">
              <a:rPr lang="de-DE" smtClean="0"/>
              <a:t>02.04.2020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C2A3-AA78-4D8D-BB9D-92B95B2D83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5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E252-281E-494F-AFF1-3D78A7F1DE36}" type="datetimeFigureOut">
              <a:rPr lang="de-DE" smtClean="0"/>
              <a:t>02.04.2020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C2A3-AA78-4D8D-BB9D-92B95B2D83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37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E252-281E-494F-AFF1-3D78A7F1DE36}" type="datetimeFigureOut">
              <a:rPr lang="de-DE" smtClean="0"/>
              <a:t>02.04.2020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C2A3-AA78-4D8D-BB9D-92B95B2D83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61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E252-281E-494F-AFF1-3D78A7F1DE36}" type="datetimeFigureOut">
              <a:rPr lang="de-DE" smtClean="0"/>
              <a:t>02.04.2020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C2A3-AA78-4D8D-BB9D-92B95B2D83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7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E252-281E-494F-AFF1-3D78A7F1DE36}" type="datetimeFigureOut">
              <a:rPr lang="de-DE" smtClean="0"/>
              <a:t>02.04.2020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C2A3-AA78-4D8D-BB9D-92B95B2D83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47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E252-281E-494F-AFF1-3D78A7F1DE36}" type="datetimeFigureOut">
              <a:rPr lang="de-DE" smtClean="0"/>
              <a:t>02.04.2020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C2A3-AA78-4D8D-BB9D-92B95B2D83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70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E252-281E-494F-AFF1-3D78A7F1DE36}" type="datetimeFigureOut">
              <a:rPr lang="de-DE" smtClean="0"/>
              <a:t>02.04.2020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C2A3-AA78-4D8D-BB9D-92B95B2D83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07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2E252-281E-494F-AFF1-3D78A7F1DE36}" type="datetimeFigureOut">
              <a:rPr lang="de-DE" smtClean="0"/>
              <a:t>02.04.2020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6C2A3-AA78-4D8D-BB9D-92B95B2D83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53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64" y="0"/>
            <a:ext cx="7295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7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14" y="0"/>
            <a:ext cx="6888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6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37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Company>regio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Auf der Liester Kita</dc:creator>
  <cp:lastModifiedBy>Auf der Liester Kita</cp:lastModifiedBy>
  <cp:revision>1</cp:revision>
  <dcterms:created xsi:type="dcterms:W3CDTF">2020-04-02T09:54:14Z</dcterms:created>
  <dcterms:modified xsi:type="dcterms:W3CDTF">2020-04-02T09:56:30Z</dcterms:modified>
</cp:coreProperties>
</file>