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2F5E3-AC86-4870-9A04-3C3C0DD8D8F0}" type="datetimeFigureOut">
              <a:rPr lang="de-DE" smtClean="0"/>
              <a:t>02.04.2020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F5F12-41D5-489A-AF66-86D813ADCF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9822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2F5E3-AC86-4870-9A04-3C3C0DD8D8F0}" type="datetimeFigureOut">
              <a:rPr lang="de-DE" smtClean="0"/>
              <a:t>02.04.2020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F5F12-41D5-489A-AF66-86D813ADCF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8844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2F5E3-AC86-4870-9A04-3C3C0DD8D8F0}" type="datetimeFigureOut">
              <a:rPr lang="de-DE" smtClean="0"/>
              <a:t>02.04.2020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F5F12-41D5-489A-AF66-86D813ADCF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2487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2F5E3-AC86-4870-9A04-3C3C0DD8D8F0}" type="datetimeFigureOut">
              <a:rPr lang="de-DE" smtClean="0"/>
              <a:t>02.04.2020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F5F12-41D5-489A-AF66-86D813ADCF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7151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2F5E3-AC86-4870-9A04-3C3C0DD8D8F0}" type="datetimeFigureOut">
              <a:rPr lang="de-DE" smtClean="0"/>
              <a:t>02.04.2020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F5F12-41D5-489A-AF66-86D813ADCF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8416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2F5E3-AC86-4870-9A04-3C3C0DD8D8F0}" type="datetimeFigureOut">
              <a:rPr lang="de-DE" smtClean="0"/>
              <a:t>02.04.2020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F5F12-41D5-489A-AF66-86D813ADCF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0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2F5E3-AC86-4870-9A04-3C3C0DD8D8F0}" type="datetimeFigureOut">
              <a:rPr lang="de-DE" smtClean="0"/>
              <a:t>02.04.2020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F5F12-41D5-489A-AF66-86D813ADCF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4606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2F5E3-AC86-4870-9A04-3C3C0DD8D8F0}" type="datetimeFigureOut">
              <a:rPr lang="de-DE" smtClean="0"/>
              <a:t>02.04.2020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F5F12-41D5-489A-AF66-86D813ADCF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6204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2F5E3-AC86-4870-9A04-3C3C0DD8D8F0}" type="datetimeFigureOut">
              <a:rPr lang="de-DE" smtClean="0"/>
              <a:t>02.04.2020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F5F12-41D5-489A-AF66-86D813ADCF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0592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2F5E3-AC86-4870-9A04-3C3C0DD8D8F0}" type="datetimeFigureOut">
              <a:rPr lang="de-DE" smtClean="0"/>
              <a:t>02.04.2020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F5F12-41D5-489A-AF66-86D813ADCF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0147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2F5E3-AC86-4870-9A04-3C3C0DD8D8F0}" type="datetimeFigureOut">
              <a:rPr lang="de-DE" smtClean="0"/>
              <a:t>02.04.2020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F5F12-41D5-489A-AF66-86D813ADCF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3820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2F5E3-AC86-4870-9A04-3C3C0DD8D8F0}" type="datetimeFigureOut">
              <a:rPr lang="de-DE" smtClean="0"/>
              <a:t>02.04.2020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2F5F12-41D5-489A-AF66-86D813ADCF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0604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4608840"/>
              </p:ext>
            </p:extLst>
          </p:nvPr>
        </p:nvGraphicFramePr>
        <p:xfrm>
          <a:off x="92075" y="92075"/>
          <a:ext cx="7580313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Acrobat Document" r:id="rId3" imgW="21602508" imgH="15439747" progId="AcroExch.Document.2017">
                  <p:embed/>
                </p:oleObj>
              </mc:Choice>
              <mc:Fallback>
                <p:oleObj name="Acrobat Document" r:id="rId3" imgW="21602508" imgH="15439747" progId="AcroExch.Document.20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7580313" cy="541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74208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597681"/>
              </p:ext>
            </p:extLst>
          </p:nvPr>
        </p:nvGraphicFramePr>
        <p:xfrm>
          <a:off x="92075" y="92075"/>
          <a:ext cx="8062913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Acrobat Document" r:id="rId3" imgW="21602508" imgH="14515843" progId="AcroExch.Document.2017">
                  <p:embed/>
                </p:oleObj>
              </mc:Choice>
              <mc:Fallback>
                <p:oleObj name="Acrobat Document" r:id="rId3" imgW="21602508" imgH="14515843" progId="AcroExch.Document.20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8062913" cy="541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79223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0633460"/>
              </p:ext>
            </p:extLst>
          </p:nvPr>
        </p:nvGraphicFramePr>
        <p:xfrm>
          <a:off x="92075" y="92075"/>
          <a:ext cx="5864225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Acrobat Document" r:id="rId3" imgW="21316662" imgH="19697486" progId="AcroExch.Document.2017">
                  <p:embed/>
                </p:oleObj>
              </mc:Choice>
              <mc:Fallback>
                <p:oleObj name="Acrobat Document" r:id="rId3" imgW="21316662" imgH="19697486" progId="AcroExch.Document.20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5864225" cy="541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977167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Breitbild</PresentationFormat>
  <Paragraphs>0</Paragraphs>
  <Slides>3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Office</vt:lpstr>
      <vt:lpstr>Adobe Acrobat Document</vt:lpstr>
      <vt:lpstr>PowerPoint-Präsentation</vt:lpstr>
      <vt:lpstr>PowerPoint-Präsentation</vt:lpstr>
      <vt:lpstr>PowerPoint-Präsentation</vt:lpstr>
    </vt:vector>
  </TitlesOfParts>
  <Company>regio 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Auf der Liester Kita</dc:creator>
  <cp:lastModifiedBy>Auf der Liester Kita</cp:lastModifiedBy>
  <cp:revision>1</cp:revision>
  <dcterms:created xsi:type="dcterms:W3CDTF">2020-04-02T09:51:18Z</dcterms:created>
  <dcterms:modified xsi:type="dcterms:W3CDTF">2020-04-02T09:53:11Z</dcterms:modified>
</cp:coreProperties>
</file>