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57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</p:sldIdLst>
  <p:sldSz cx="6858000" cy="12192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9" autoAdjust="0"/>
    <p:restoredTop sz="94660"/>
  </p:normalViewPr>
  <p:slideViewPr>
    <p:cSldViewPr snapToGrid="0">
      <p:cViewPr varScale="1">
        <p:scale>
          <a:sx n="47" d="100"/>
          <a:sy n="47" d="100"/>
        </p:scale>
        <p:origin x="47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5312"/>
            <a:ext cx="5829300" cy="424462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F820-E60F-4722-81F3-889C389D2965}" type="datetimeFigureOut">
              <a:rPr lang="de-DE" smtClean="0"/>
              <a:t>28.03.2020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534F1-7CC1-46EC-AB79-9B7957BB531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2799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F820-E60F-4722-81F3-889C389D2965}" type="datetimeFigureOut">
              <a:rPr lang="de-DE" smtClean="0"/>
              <a:t>28.03.2020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534F1-7CC1-46EC-AB79-9B7957BB531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1714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9111"/>
            <a:ext cx="1478756" cy="10332156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649111"/>
            <a:ext cx="4350544" cy="10332156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F820-E60F-4722-81F3-889C389D2965}" type="datetimeFigureOut">
              <a:rPr lang="de-DE" smtClean="0"/>
              <a:t>28.03.2020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534F1-7CC1-46EC-AB79-9B7957BB531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5610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F820-E60F-4722-81F3-889C389D2965}" type="datetimeFigureOut">
              <a:rPr lang="de-DE" smtClean="0"/>
              <a:t>28.03.2020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534F1-7CC1-46EC-AB79-9B7957BB531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3001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9537"/>
            <a:ext cx="5915025" cy="507153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8159048"/>
            <a:ext cx="5915025" cy="266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F820-E60F-4722-81F3-889C389D2965}" type="datetimeFigureOut">
              <a:rPr lang="de-DE" smtClean="0"/>
              <a:t>28.03.2020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534F1-7CC1-46EC-AB79-9B7957BB531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9007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F820-E60F-4722-81F3-889C389D2965}" type="datetimeFigureOut">
              <a:rPr lang="de-DE" smtClean="0"/>
              <a:t>28.03.2020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534F1-7CC1-46EC-AB79-9B7957BB531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4882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9114"/>
            <a:ext cx="5915025" cy="2356556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F820-E60F-4722-81F3-889C389D2965}" type="datetimeFigureOut">
              <a:rPr lang="de-DE" smtClean="0"/>
              <a:t>28.03.2020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534F1-7CC1-46EC-AB79-9B7957BB531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5466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F820-E60F-4722-81F3-889C389D2965}" type="datetimeFigureOut">
              <a:rPr lang="de-DE" smtClean="0"/>
              <a:t>28.03.2020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534F1-7CC1-46EC-AB79-9B7957BB531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5735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F820-E60F-4722-81F3-889C389D2965}" type="datetimeFigureOut">
              <a:rPr lang="de-DE" smtClean="0"/>
              <a:t>28.03.2020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534F1-7CC1-46EC-AB79-9B7957BB531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0000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755425"/>
            <a:ext cx="3471863" cy="86642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F820-E60F-4722-81F3-889C389D2965}" type="datetimeFigureOut">
              <a:rPr lang="de-DE" smtClean="0"/>
              <a:t>28.03.2020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534F1-7CC1-46EC-AB79-9B7957BB531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8051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5425"/>
            <a:ext cx="3471863" cy="866422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F820-E60F-4722-81F3-889C389D2965}" type="datetimeFigureOut">
              <a:rPr lang="de-DE" smtClean="0"/>
              <a:t>28.03.2020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534F1-7CC1-46EC-AB79-9B7957BB531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4776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4F820-E60F-4722-81F3-889C389D2965}" type="datetimeFigureOut">
              <a:rPr lang="de-DE" smtClean="0"/>
              <a:t>28.03.2020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534F1-7CC1-46EC-AB79-9B7957BB531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507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p3"/><Relationship Id="rId7" Type="http://schemas.openxmlformats.org/officeDocument/2006/relationships/image" Target="../media/image11.emf"/><Relationship Id="rId2" Type="http://schemas.microsoft.com/office/2007/relationships/media" Target="../media/media4.mp3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p3"/><Relationship Id="rId7" Type="http://schemas.openxmlformats.org/officeDocument/2006/relationships/image" Target="../media/image12.emf"/><Relationship Id="rId2" Type="http://schemas.microsoft.com/office/2007/relationships/media" Target="../media/media4.mp3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p3"/><Relationship Id="rId7" Type="http://schemas.openxmlformats.org/officeDocument/2006/relationships/image" Target="../media/image13.emf"/><Relationship Id="rId2" Type="http://schemas.microsoft.com/office/2007/relationships/media" Target="../media/media5.mp3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7.emf"/><Relationship Id="rId2" Type="http://schemas.microsoft.com/office/2007/relationships/media" Target="../media/media1.mp3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9.emf"/><Relationship Id="rId2" Type="http://schemas.microsoft.com/office/2007/relationships/media" Target="../media/media2.mp3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7" Type="http://schemas.openxmlformats.org/officeDocument/2006/relationships/image" Target="../media/image10.emf"/><Relationship Id="rId2" Type="http://schemas.microsoft.com/office/2007/relationships/media" Target="../media/media3.mp3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/>
        </p:nvSpPr>
        <p:spPr>
          <a:xfrm>
            <a:off x="942109" y="1607127"/>
            <a:ext cx="48075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latin typeface="Comic Sans MS" panose="030F0702030302020204" pitchFamily="66" charset="0"/>
              </a:rPr>
              <a:t>Liebe Eltern, hier der </a:t>
            </a:r>
            <a:r>
              <a:rPr lang="de-DE" sz="2800" dirty="0">
                <a:latin typeface="Comic Sans MS" panose="030F0702030302020204" pitchFamily="66" charset="0"/>
              </a:rPr>
              <a:t>z</a:t>
            </a:r>
            <a:r>
              <a:rPr lang="de-DE" sz="2800" dirty="0" smtClean="0">
                <a:latin typeface="Comic Sans MS" panose="030F0702030302020204" pitchFamily="66" charset="0"/>
              </a:rPr>
              <a:t>weite Teil,…</a:t>
            </a:r>
            <a:endParaRPr lang="de-DE" sz="2800" dirty="0">
              <a:latin typeface="Comic Sans MS" panose="030F0702030302020204" pitchFamily="66" charset="0"/>
            </a:endParaRPr>
          </a:p>
        </p:txBody>
      </p:sp>
      <p:pic>
        <p:nvPicPr>
          <p:cNvPr id="10" name="Bildplatzhalter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3" b="12383"/>
          <a:stretch>
            <a:fillRect/>
          </a:stretch>
        </p:blipFill>
        <p:spPr>
          <a:xfrm>
            <a:off x="685800" y="3799897"/>
            <a:ext cx="5271656" cy="416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60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eschenInDerGrube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19400" y="833120"/>
            <a:ext cx="609600" cy="609600"/>
          </a:xfrm>
        </p:spPr>
      </p:pic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2559986"/>
              </p:ext>
            </p:extLst>
          </p:nvPr>
        </p:nvGraphicFramePr>
        <p:xfrm>
          <a:off x="595312" y="2347595"/>
          <a:ext cx="5667375" cy="802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Acrobat Document" r:id="rId6" imgW="5667128" imgH="8019917" progId="AcroExch.Document.DC">
                  <p:embed/>
                </p:oleObj>
              </mc:Choice>
              <mc:Fallback>
                <p:oleObj name="Acrobat Document" r:id="rId6" imgW="5667128" imgH="801991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95312" y="2347595"/>
                        <a:ext cx="5667375" cy="8020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256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eschenInDerGrube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21000" y="812800"/>
            <a:ext cx="609600" cy="609600"/>
          </a:xfrm>
        </p:spPr>
      </p:pic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8680408"/>
              </p:ext>
            </p:extLst>
          </p:nvPr>
        </p:nvGraphicFramePr>
        <p:xfrm>
          <a:off x="539115" y="2103755"/>
          <a:ext cx="5667375" cy="802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Acrobat Document" r:id="rId6" imgW="5667128" imgH="8019917" progId="AcroExch.Document.DC">
                  <p:embed/>
                </p:oleObj>
              </mc:Choice>
              <mc:Fallback>
                <p:oleObj name="Acrobat Document" r:id="rId6" imgW="5667128" imgH="801991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9115" y="2103755"/>
                        <a:ext cx="5667375" cy="8020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3315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igtHerEureFuesse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58440" y="995680"/>
            <a:ext cx="609600" cy="609600"/>
          </a:xfrm>
        </p:spPr>
      </p:pic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871952"/>
              </p:ext>
            </p:extLst>
          </p:nvPr>
        </p:nvGraphicFramePr>
        <p:xfrm>
          <a:off x="681355" y="2083435"/>
          <a:ext cx="5667375" cy="802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Acrobat Document" r:id="rId6" imgW="5667128" imgH="8019917" progId="AcroExch.Document.DC">
                  <p:embed/>
                </p:oleObj>
              </mc:Choice>
              <mc:Fallback>
                <p:oleObj name="Acrobat Document" r:id="rId6" imgW="5667128" imgH="801991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81355" y="2083435"/>
                        <a:ext cx="5667375" cy="8020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0767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5" y="0"/>
            <a:ext cx="5769429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2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400" dirty="0" smtClean="0">
                <a:latin typeface="Comic Sans MS" panose="030F0702030302020204" pitchFamily="66" charset="0"/>
              </a:rPr>
              <a:t>Bewegung und Fahrzeuge</a:t>
            </a:r>
            <a:endParaRPr lang="de-DE" sz="4400" dirty="0">
              <a:latin typeface="Comic Sans MS" panose="030F0702030302020204" pitchFamily="66" charset="0"/>
            </a:endParaRPr>
          </a:p>
        </p:txBody>
      </p:sp>
      <p:pic>
        <p:nvPicPr>
          <p:cNvPr id="5" name="Inhaltsplatzhalt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763" y="2638915"/>
            <a:ext cx="5118474" cy="834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45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775855" y="623455"/>
            <a:ext cx="4862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latin typeface="Comic Sans MS" panose="030F0702030302020204" pitchFamily="66" charset="0"/>
              </a:rPr>
              <a:t>Phantasie und Kreativität</a:t>
            </a:r>
            <a:endParaRPr lang="de-DE" sz="2000" dirty="0">
              <a:latin typeface="Comic Sans MS" panose="030F0702030302020204" pitchFamily="66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762000" y="1357745"/>
            <a:ext cx="4655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latin typeface="Comic Sans MS" panose="030F0702030302020204" pitchFamily="66" charset="0"/>
              </a:rPr>
              <a:t>Glyzerin bekommen sie bestimmt in der Apotheke oder im </a:t>
            </a:r>
            <a:r>
              <a:rPr lang="de-DE" sz="2000" dirty="0">
                <a:latin typeface="Comic Sans MS" panose="030F0702030302020204" pitchFamily="66" charset="0"/>
              </a:rPr>
              <a:t>B</a:t>
            </a:r>
            <a:r>
              <a:rPr lang="de-DE" sz="2000" dirty="0" smtClean="0">
                <a:latin typeface="Comic Sans MS" panose="030F0702030302020204" pitchFamily="66" charset="0"/>
              </a:rPr>
              <a:t>aumarkt</a:t>
            </a:r>
            <a:endParaRPr lang="de-DE" sz="2000" dirty="0">
              <a:latin typeface="Comic Sans MS" panose="030F0702030302020204" pitchFamily="66" charset="0"/>
            </a:endParaRP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5855" y="2150253"/>
            <a:ext cx="5237018" cy="883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99563" y="3384682"/>
            <a:ext cx="10006013" cy="5187688"/>
          </a:xfrm>
        </p:spPr>
      </p:pic>
    </p:spTree>
    <p:extLst>
      <p:ext uri="{BB962C8B-B14F-4D97-AF65-F5344CB8AC3E}">
        <p14:creationId xmlns:p14="http://schemas.microsoft.com/office/powerpoint/2010/main" val="153845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29023" y="3217182"/>
            <a:ext cx="10004584" cy="5520939"/>
          </a:xfrm>
        </p:spPr>
      </p:pic>
    </p:spTree>
    <p:extLst>
      <p:ext uri="{BB962C8B-B14F-4D97-AF65-F5344CB8AC3E}">
        <p14:creationId xmlns:p14="http://schemas.microsoft.com/office/powerpoint/2010/main" val="201819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3100" dirty="0" smtClean="0">
                <a:latin typeface="Comic Sans MS" panose="030F0702030302020204" pitchFamily="66" charset="0"/>
              </a:rPr>
              <a:t>Ein paar Gema-freie Lieder, die die Kinder auch aus der Kita kennen</a:t>
            </a:r>
            <a:r>
              <a:rPr lang="de-DE" sz="4400" dirty="0" smtClean="0">
                <a:latin typeface="Comic Sans MS" panose="030F0702030302020204" pitchFamily="66" charset="0"/>
              </a:rPr>
              <a:t>…</a:t>
            </a:r>
            <a:br>
              <a:rPr lang="de-DE" sz="4400" dirty="0" smtClean="0">
                <a:latin typeface="Comic Sans MS" panose="030F0702030302020204" pitchFamily="66" charset="0"/>
              </a:rPr>
            </a:br>
            <a:r>
              <a:rPr lang="de-DE" sz="3100" dirty="0" smtClean="0">
                <a:latin typeface="Comic Sans MS" panose="030F0702030302020204" pitchFamily="66" charset="0"/>
              </a:rPr>
              <a:t>die Texte mit Doppelklick anklicken, dann erscheinen sie deutlich…, Lautsprecher anschließen, oder Kopfhörer und auf Play drücken</a:t>
            </a:r>
            <a:r>
              <a:rPr lang="de-DE" sz="3100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 los geht´s</a:t>
            </a:r>
            <a:endParaRPr lang="de-DE" sz="3100" dirty="0">
              <a:latin typeface="Comic Sans MS" panose="030F0702030302020204" pitchFamily="66" charset="0"/>
            </a:endParaRPr>
          </a:p>
        </p:txBody>
      </p:sp>
      <p:pic>
        <p:nvPicPr>
          <p:cNvPr id="4" name="AufDerMauerAufDerLauer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5038" y="5395913"/>
            <a:ext cx="609600" cy="609600"/>
          </a:xfrm>
          <a:prstGeom prst="rect">
            <a:avLst/>
          </a:prstGeom>
        </p:spPr>
      </p:pic>
      <p:graphicFrame>
        <p:nvGraphicFramePr>
          <p:cNvPr id="5" name="Inhaltsplatzhalter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1475852"/>
              </p:ext>
            </p:extLst>
          </p:nvPr>
        </p:nvGraphicFramePr>
        <p:xfrm>
          <a:off x="695325" y="4815840"/>
          <a:ext cx="5467350" cy="66932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Acrobat Document" r:id="rId6" imgW="5667128" imgH="8019917" progId="AcroExch.Document.DC">
                  <p:embed/>
                </p:oleObj>
              </mc:Choice>
              <mc:Fallback>
                <p:oleObj name="Acrobat Document" r:id="rId6" imgW="5667128" imgH="801991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95325" y="4815840"/>
                        <a:ext cx="5467350" cy="66932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AufDerMauerAufDerLauer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195" y="31807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24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56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eBackeKuchen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19400" y="1319392"/>
            <a:ext cx="609600" cy="609600"/>
          </a:xfrm>
        </p:spPr>
      </p:pic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0021888"/>
              </p:ext>
            </p:extLst>
          </p:nvPr>
        </p:nvGraphicFramePr>
        <p:xfrm>
          <a:off x="595312" y="3005670"/>
          <a:ext cx="5667375" cy="8129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Acrobat Document" r:id="rId6" imgW="5667128" imgH="8019917" progId="AcroExch.Document.DC">
                  <p:embed/>
                </p:oleObj>
              </mc:Choice>
              <mc:Fallback>
                <p:oleObj name="Acrobat Document" r:id="rId6" imgW="5667128" imgH="801991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95312" y="3005670"/>
                        <a:ext cx="5667375" cy="81296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7680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ruderJacob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89480" y="975360"/>
            <a:ext cx="609600" cy="609600"/>
          </a:xfrm>
        </p:spPr>
      </p:pic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6075387"/>
              </p:ext>
            </p:extLst>
          </p:nvPr>
        </p:nvGraphicFramePr>
        <p:xfrm>
          <a:off x="742950" y="2123758"/>
          <a:ext cx="5667375" cy="802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Acrobat Document" r:id="rId6" imgW="5667128" imgH="8019917" progId="AcroExch.Document.DC">
                  <p:embed/>
                </p:oleObj>
              </mc:Choice>
              <mc:Fallback>
                <p:oleObj name="Acrobat Document" r:id="rId6" imgW="5667128" imgH="801991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42950" y="2123758"/>
                        <a:ext cx="5667375" cy="8020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5602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38</Words>
  <Application>Microsoft Office PowerPoint</Application>
  <PresentationFormat>Breitbild</PresentationFormat>
  <Paragraphs>5</Paragraphs>
  <Slides>12</Slides>
  <Notes>0</Notes>
  <HiddenSlides>0</HiddenSlides>
  <MMClips>7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Comic Sans MS</vt:lpstr>
      <vt:lpstr>Wingdings</vt:lpstr>
      <vt:lpstr>Office Theme</vt:lpstr>
      <vt:lpstr>Adobe Acrobat Document</vt:lpstr>
      <vt:lpstr>PowerPoint-Präsentation</vt:lpstr>
      <vt:lpstr>PowerPoint-Präsentation</vt:lpstr>
      <vt:lpstr>Bewegung und Fahrzeuge</vt:lpstr>
      <vt:lpstr>PowerPoint-Präsentation</vt:lpstr>
      <vt:lpstr>PowerPoint-Präsentation</vt:lpstr>
      <vt:lpstr>PowerPoint-Präsentation</vt:lpstr>
      <vt:lpstr>Ein paar Gema-freie Lieder, die die Kinder auch aus der Kita kennen… die Texte mit Doppelklick anklicken, dann erscheinen sie deutlich…, Lautsprecher anschließen, oder Kopfhörer und auf Play drücken los geht´s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Inka Wilms</dc:creator>
  <cp:lastModifiedBy>Inka Wilms</cp:lastModifiedBy>
  <cp:revision>6</cp:revision>
  <dcterms:created xsi:type="dcterms:W3CDTF">2020-03-27T10:50:16Z</dcterms:created>
  <dcterms:modified xsi:type="dcterms:W3CDTF">2020-03-28T12:22:08Z</dcterms:modified>
</cp:coreProperties>
</file>