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58" r:id="rId6"/>
    <p:sldId id="260" r:id="rId7"/>
    <p:sldId id="262" r:id="rId8"/>
    <p:sldId id="263" r:id="rId9"/>
    <p:sldId id="264" r:id="rId10"/>
    <p:sldId id="265" r:id="rId11"/>
    <p:sldId id="266" r:id="rId12"/>
    <p:sldId id="267"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4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F9B3AD3-3CB2-4B29-9854-A2BC45BF0736}"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288343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9B3AD3-3CB2-4B29-9854-A2BC45BF0736}"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201618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899"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199"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9B3AD3-3CB2-4B29-9854-A2BC45BF0736}"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373624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9B3AD3-3CB2-4B29-9854-A2BC45BF0736}"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41854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2"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F9B3AD3-3CB2-4B29-9854-A2BC45BF0736}" type="datetimeFigureOut">
              <a:rPr lang="de-DE" smtClean="0"/>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192119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1"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1"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F9B3AD3-3CB2-4B29-9854-A2BC45BF0736}" type="datetimeFigureOut">
              <a:rPr lang="de-DE" smtClean="0"/>
              <a:t>31.03.2020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169843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9"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9" y="2505076"/>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2" y="2505076"/>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F9B3AD3-3CB2-4B29-9854-A2BC45BF0736}" type="datetimeFigureOut">
              <a:rPr lang="de-DE" smtClean="0"/>
              <a:t>31.03.2020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429010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F9B3AD3-3CB2-4B29-9854-A2BC45BF0736}" type="datetimeFigureOut">
              <a:rPr lang="de-DE" smtClean="0"/>
              <a:t>31.03.2020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131506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F9B3AD3-3CB2-4B29-9854-A2BC45BF0736}" type="datetimeFigureOut">
              <a:rPr lang="de-DE" smtClean="0"/>
              <a:t>31.03.2020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333566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0" y="457200"/>
            <a:ext cx="3932236"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de-DE" smtClean="0"/>
              <a:t>Textmasterformat bearbeiten</a:t>
            </a:r>
          </a:p>
        </p:txBody>
      </p:sp>
      <p:sp>
        <p:nvSpPr>
          <p:cNvPr id="5" name="Datumsplatzhalter 4"/>
          <p:cNvSpPr>
            <a:spLocks noGrp="1"/>
          </p:cNvSpPr>
          <p:nvPr>
            <p:ph type="dt" sz="half" idx="10"/>
          </p:nvPr>
        </p:nvSpPr>
        <p:spPr/>
        <p:txBody>
          <a:bodyPr/>
          <a:lstStyle/>
          <a:p>
            <a:fld id="{4F9B3AD3-3CB2-4B29-9854-A2BC45BF0736}" type="datetimeFigureOut">
              <a:rPr lang="de-DE" smtClean="0"/>
              <a:t>31.03.2020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131965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0" y="457200"/>
            <a:ext cx="3932236"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de-DE"/>
          </a:p>
        </p:txBody>
      </p:sp>
      <p:sp>
        <p:nvSpPr>
          <p:cNvPr id="4" name="Textplatzhalt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de-DE" smtClean="0"/>
              <a:t>Textmasterformat bearbeiten</a:t>
            </a:r>
          </a:p>
        </p:txBody>
      </p:sp>
      <p:sp>
        <p:nvSpPr>
          <p:cNvPr id="5" name="Datumsplatzhalter 4"/>
          <p:cNvSpPr>
            <a:spLocks noGrp="1"/>
          </p:cNvSpPr>
          <p:nvPr>
            <p:ph type="dt" sz="half" idx="10"/>
          </p:nvPr>
        </p:nvSpPr>
        <p:spPr/>
        <p:txBody>
          <a:bodyPr/>
          <a:lstStyle/>
          <a:p>
            <a:fld id="{4F9B3AD3-3CB2-4B29-9854-A2BC45BF0736}" type="datetimeFigureOut">
              <a:rPr lang="de-DE" smtClean="0"/>
              <a:t>31.03.2020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78791ED-7F5F-4B49-971C-60E8EC223D54}" type="slidenum">
              <a:rPr lang="de-DE" smtClean="0"/>
              <a:t>‹Nr.›</a:t>
            </a:fld>
            <a:endParaRPr lang="de-DE"/>
          </a:p>
        </p:txBody>
      </p:sp>
    </p:spTree>
    <p:extLst>
      <p:ext uri="{BB962C8B-B14F-4D97-AF65-F5344CB8AC3E}">
        <p14:creationId xmlns:p14="http://schemas.microsoft.com/office/powerpoint/2010/main" val="132888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B3AD3-3CB2-4B29-9854-A2BC45BF0736}" type="datetimeFigureOut">
              <a:rPr lang="de-DE" smtClean="0"/>
              <a:t>31.03.2020</a:t>
            </a:fld>
            <a:endParaRPr lang="de-DE"/>
          </a:p>
        </p:txBody>
      </p:sp>
      <p:sp>
        <p:nvSpPr>
          <p:cNvPr id="5" name="Fußzeilenplatzhalt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791ED-7F5F-4B49-971C-60E8EC223D54}" type="slidenum">
              <a:rPr lang="de-DE" smtClean="0"/>
              <a:t>‹Nr.›</a:t>
            </a:fld>
            <a:endParaRPr lang="de-DE"/>
          </a:p>
        </p:txBody>
      </p:sp>
    </p:spTree>
    <p:extLst>
      <p:ext uri="{BB962C8B-B14F-4D97-AF65-F5344CB8AC3E}">
        <p14:creationId xmlns:p14="http://schemas.microsoft.com/office/powerpoint/2010/main" val="42468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90" y="457199"/>
            <a:ext cx="3932236" cy="3739019"/>
          </a:xfrm>
        </p:spPr>
        <p:txBody>
          <a:bodyPr>
            <a:normAutofit fontScale="90000"/>
          </a:bodyPr>
          <a:lstStyle/>
          <a:p>
            <a:r>
              <a:rPr lang="de-DE" sz="2800" dirty="0">
                <a:latin typeface="Comic Sans MS" panose="030F0702030302020204" pitchFamily="66" charset="0"/>
              </a:rPr>
              <a:t>Liebe Eltern, wir möchten einen kleinen Beitrag dazu leisten, dass sie die Zeit mit ihren Kindern  mit weiteren Ideen und Vorschlägen für Musik, Bewegung, kreatives Gestalten und Weiteres gut überbrücken können. </a:t>
            </a:r>
          </a:p>
        </p:txBody>
      </p:sp>
      <p:pic>
        <p:nvPicPr>
          <p:cNvPr id="13" name="Bildplatzhalter 12"/>
          <p:cNvPicPr>
            <a:picLocks noGrp="1" noChangeAspect="1"/>
          </p:cNvPicPr>
          <p:nvPr>
            <p:ph type="pic" idx="1"/>
          </p:nvPr>
        </p:nvPicPr>
        <p:blipFill>
          <a:blip r:embed="rId2">
            <a:extLst>
              <a:ext uri="{28A0092B-C50C-407E-A947-70E740481C1C}">
                <a14:useLocalDpi xmlns:a14="http://schemas.microsoft.com/office/drawing/2010/main" val="0"/>
              </a:ext>
            </a:extLst>
          </a:blip>
          <a:srcRect t="12383" b="12383"/>
          <a:stretch>
            <a:fillRect/>
          </a:stretch>
        </p:blipFill>
        <p:spPr/>
      </p:pic>
    </p:spTree>
    <p:extLst>
      <p:ext uri="{BB962C8B-B14F-4D97-AF65-F5344CB8AC3E}">
        <p14:creationId xmlns:p14="http://schemas.microsoft.com/office/powerpoint/2010/main" val="2286644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Verstecken im Dunkeln</a:t>
            </a:r>
            <a:endParaRPr lang="de-DE"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2000" dirty="0"/>
              <a:t>Nehmen sie sich einen Raum in ihrer Wohnung, indem man im Dunkeln nichts umstoßen kann und der gut verdunkelt werden kann. Finden sie ihre versteckten Kinder am Geruch und andersherum. Wichtig ist hier, das Kinder keine Angst bekommen, wenn es zu dunkel ist und das sie sich nicht unter dem Bett oder an anderen, schwer zugänglichen Orten verstecken müssen…</a:t>
            </a:r>
          </a:p>
          <a:p>
            <a:endParaRPr lang="de-DE" sz="2000" dirty="0"/>
          </a:p>
          <a:p>
            <a:r>
              <a:rPr lang="de-DE" sz="2000" dirty="0"/>
              <a:t>Es geht um sehr viel Freude, Konzentration, „Still halten, wenn man gesucht wird“, den Geruchssinn, den Orientierungssinn und Nähe</a:t>
            </a:r>
            <a:r>
              <a:rPr lang="de-DE" sz="2000" dirty="0">
                <a:sym typeface="Wingdings" panose="05000000000000000000" pitchFamily="2" charset="2"/>
              </a:rPr>
              <a:t></a:t>
            </a:r>
            <a:endParaRPr lang="de-DE" sz="2000" dirty="0"/>
          </a:p>
        </p:txBody>
      </p:sp>
    </p:spTree>
    <p:extLst>
      <p:ext uri="{BB962C8B-B14F-4D97-AF65-F5344CB8AC3E}">
        <p14:creationId xmlns:p14="http://schemas.microsoft.com/office/powerpoint/2010/main" val="4244007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Bunte Puzzle selber machen</a:t>
            </a:r>
            <a:endParaRPr lang="de-DE"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2000" b="1" dirty="0" smtClean="0"/>
              <a:t>die </a:t>
            </a:r>
            <a:r>
              <a:rPr lang="de-DE" sz="2000" b="1" dirty="0"/>
              <a:t>benötigten Materialien:</a:t>
            </a:r>
          </a:p>
          <a:p>
            <a:r>
              <a:rPr lang="de-DE" sz="2000" dirty="0"/>
              <a:t>feste, ausreichend stabile Pappe als Träger und Rückseite des Puzzles</a:t>
            </a:r>
          </a:p>
          <a:p>
            <a:r>
              <a:rPr lang="de-DE" sz="2000" dirty="0"/>
              <a:t>buntes und fröhlich bedrucktes Papier als Vorderseite des Puzzles; für ein Puzzle eignet sich z.B</a:t>
            </a:r>
            <a:r>
              <a:rPr lang="de-DE" sz="2000" dirty="0" smtClean="0"/>
              <a:t>. eine </a:t>
            </a:r>
            <a:r>
              <a:rPr lang="de-DE" sz="2000" dirty="0"/>
              <a:t>illustrierte Zeitung oder eine bunte Werbung</a:t>
            </a:r>
          </a:p>
          <a:p>
            <a:r>
              <a:rPr lang="de-DE" sz="2000" dirty="0"/>
              <a:t>Klebstoff</a:t>
            </a:r>
          </a:p>
          <a:p>
            <a:r>
              <a:rPr lang="de-DE" sz="2000" dirty="0"/>
              <a:t>Schere</a:t>
            </a:r>
          </a:p>
          <a:p>
            <a:r>
              <a:rPr lang="de-DE" sz="2000" dirty="0"/>
              <a:t>Schachtel, Box oder Stoffbeutel zum Verstauen des </a:t>
            </a:r>
            <a:r>
              <a:rPr lang="de-DE" sz="2000" dirty="0" smtClean="0"/>
              <a:t>Puzzles</a:t>
            </a:r>
          </a:p>
          <a:p>
            <a:endParaRPr lang="de-DE" sz="2000" dirty="0"/>
          </a:p>
          <a:p>
            <a:pPr marL="0" indent="0">
              <a:buNone/>
            </a:pPr>
            <a:r>
              <a:rPr lang="de-DE" sz="2000" dirty="0" smtClean="0"/>
              <a:t>Die Kinder wählen die Motive und die älteren Kinder oder Erwachsenen schneiden die aufgeklebten Teile aus.</a:t>
            </a:r>
            <a:endParaRPr lang="de-DE" sz="2000" dirty="0"/>
          </a:p>
          <a:p>
            <a:endParaRPr lang="de-DE" sz="20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113" y="372826"/>
            <a:ext cx="2144683" cy="1930215"/>
          </a:xfrm>
          <a:prstGeom prst="rect">
            <a:avLst/>
          </a:prstGeom>
        </p:spPr>
      </p:pic>
    </p:spTree>
    <p:extLst>
      <p:ext uri="{BB962C8B-B14F-4D97-AF65-F5344CB8AC3E}">
        <p14:creationId xmlns:p14="http://schemas.microsoft.com/office/powerpoint/2010/main" val="126305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Gedicht nachspielen</a:t>
            </a:r>
            <a:endParaRPr lang="de-DE" dirty="0">
              <a:latin typeface="Comic Sans MS" panose="030F0702030302020204" pitchFamily="66" charset="0"/>
            </a:endParaRPr>
          </a:p>
        </p:txBody>
      </p:sp>
      <p:sp>
        <p:nvSpPr>
          <p:cNvPr id="3" name="Inhaltsplatzhalter 2"/>
          <p:cNvSpPr>
            <a:spLocks noGrp="1"/>
          </p:cNvSpPr>
          <p:nvPr>
            <p:ph idx="1"/>
          </p:nvPr>
        </p:nvSpPr>
        <p:spPr>
          <a:xfrm>
            <a:off x="838202" y="1421476"/>
            <a:ext cx="10515600" cy="4755487"/>
          </a:xfrm>
        </p:spPr>
        <p:txBody>
          <a:bodyPr>
            <a:normAutofit fontScale="25000" lnSpcReduction="20000"/>
          </a:bodyPr>
          <a:lstStyle/>
          <a:p>
            <a:pPr marL="0" indent="0">
              <a:buNone/>
            </a:pPr>
            <a:r>
              <a:rPr lang="de-DE" sz="8000" dirty="0" smtClean="0"/>
              <a:t>Es gibt </a:t>
            </a:r>
            <a:r>
              <a:rPr lang="de-DE" sz="8000" dirty="0"/>
              <a:t>ein Gedicht von Helme Heine: "Der Hase mit der roten Nase"</a:t>
            </a:r>
          </a:p>
          <a:p>
            <a:pPr marL="0" indent="0">
              <a:buNone/>
            </a:pPr>
            <a:endParaRPr lang="de-DE" sz="8000" dirty="0"/>
          </a:p>
          <a:p>
            <a:r>
              <a:rPr lang="de-DE" sz="7200" b="1" dirty="0"/>
              <a:t>Es war einmal ein Hase</a:t>
            </a:r>
            <a:br>
              <a:rPr lang="de-DE" sz="7200" b="1" dirty="0"/>
            </a:br>
            <a:r>
              <a:rPr lang="de-DE" sz="7200" b="1" dirty="0"/>
              <a:t>mit einer roten Nase</a:t>
            </a:r>
            <a:br>
              <a:rPr lang="de-DE" sz="7200" b="1" dirty="0"/>
            </a:br>
            <a:r>
              <a:rPr lang="de-DE" sz="7200" b="1" dirty="0"/>
              <a:t>und einem blauen Ohr.</a:t>
            </a:r>
            <a:br>
              <a:rPr lang="de-DE" sz="7200" b="1" dirty="0"/>
            </a:br>
            <a:r>
              <a:rPr lang="de-DE" sz="7200" b="1" dirty="0"/>
              <a:t>Das kommt ganz selten vor.</a:t>
            </a:r>
            <a:endParaRPr lang="de-DE" sz="7200" dirty="0"/>
          </a:p>
          <a:p>
            <a:r>
              <a:rPr lang="de-DE" sz="7200" dirty="0"/>
              <a:t/>
            </a:r>
            <a:br>
              <a:rPr lang="de-DE" sz="7200" dirty="0"/>
            </a:br>
            <a:r>
              <a:rPr lang="de-DE" sz="7200" b="1" dirty="0"/>
              <a:t>Die Tiere wunderten sich sehr:</a:t>
            </a:r>
            <a:br>
              <a:rPr lang="de-DE" sz="7200" b="1" dirty="0"/>
            </a:br>
            <a:r>
              <a:rPr lang="de-DE" sz="7200" b="1" dirty="0"/>
              <a:t>Wo kam denn dieser Hase her?</a:t>
            </a:r>
            <a:br>
              <a:rPr lang="de-DE" sz="7200" b="1" dirty="0"/>
            </a:br>
            <a:r>
              <a:rPr lang="de-DE" sz="7200" b="1" dirty="0"/>
              <a:t>Er hat im Gras gesessen</a:t>
            </a:r>
            <a:br>
              <a:rPr lang="de-DE" sz="7200" b="1" dirty="0"/>
            </a:br>
            <a:r>
              <a:rPr lang="de-DE" sz="7200" b="1" dirty="0"/>
              <a:t>und still den Klee gefressen.</a:t>
            </a:r>
            <a:endParaRPr lang="de-DE" sz="7200" dirty="0"/>
          </a:p>
          <a:p>
            <a:r>
              <a:rPr lang="de-DE" sz="7200" dirty="0"/>
              <a:t/>
            </a:r>
            <a:br>
              <a:rPr lang="de-DE" sz="7200" dirty="0"/>
            </a:br>
            <a:r>
              <a:rPr lang="de-DE" sz="7200" b="1" dirty="0"/>
              <a:t>Und als der Fuchs vorbeigerannt,</a:t>
            </a:r>
            <a:br>
              <a:rPr lang="de-DE" sz="7200" b="1" dirty="0"/>
            </a:br>
            <a:r>
              <a:rPr lang="de-DE" sz="7200" b="1" dirty="0"/>
              <a:t>hat er den Hasen nicht anerkannt.</a:t>
            </a:r>
            <a:endParaRPr lang="de-DE" sz="7200" dirty="0"/>
          </a:p>
          <a:p>
            <a:r>
              <a:rPr lang="de-DE" sz="7200" dirty="0"/>
              <a:t/>
            </a:r>
            <a:br>
              <a:rPr lang="de-DE" sz="7200" dirty="0"/>
            </a:br>
            <a:r>
              <a:rPr lang="de-DE" sz="7200" b="1" dirty="0"/>
              <a:t>Da freute sich der Hase.</a:t>
            </a:r>
            <a:br>
              <a:rPr lang="de-DE" sz="7200" b="1" dirty="0"/>
            </a:br>
            <a:r>
              <a:rPr lang="de-DE" sz="7200" b="1" dirty="0"/>
              <a:t>"Wie schön ist meine Nase</a:t>
            </a:r>
            <a:br>
              <a:rPr lang="de-DE" sz="7200" b="1" dirty="0"/>
            </a:br>
            <a:r>
              <a:rPr lang="de-DE" sz="7200" b="1" dirty="0"/>
              <a:t>und auch mein blaues Ohr,</a:t>
            </a:r>
            <a:br>
              <a:rPr lang="de-DE" sz="7200" b="1" dirty="0"/>
            </a:br>
            <a:r>
              <a:rPr lang="de-DE" sz="7200" b="1" dirty="0"/>
              <a:t>das kommt so selten vor</a:t>
            </a:r>
            <a:r>
              <a:rPr lang="de-DE" sz="7200" b="1" dirty="0" smtClean="0"/>
              <a:t>."</a:t>
            </a:r>
            <a:r>
              <a:rPr lang="de-DE" sz="2000" dirty="0"/>
              <a:t> </a:t>
            </a:r>
          </a:p>
          <a:p>
            <a:endParaRPr lang="de-DE" sz="2000" dirty="0"/>
          </a:p>
        </p:txBody>
      </p:sp>
    </p:spTree>
    <p:extLst>
      <p:ext uri="{BB962C8B-B14F-4D97-AF65-F5344CB8AC3E}">
        <p14:creationId xmlns:p14="http://schemas.microsoft.com/office/powerpoint/2010/main" val="32989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2000" dirty="0" smtClean="0"/>
              <a:t>Ideen </a:t>
            </a:r>
            <a:r>
              <a:rPr lang="de-DE" sz="2000" dirty="0"/>
              <a:t>wären:</a:t>
            </a:r>
          </a:p>
          <a:p>
            <a:pPr marL="0" indent="0">
              <a:buNone/>
            </a:pPr>
            <a:endParaRPr lang="de-DE" sz="2000" dirty="0"/>
          </a:p>
          <a:p>
            <a:r>
              <a:rPr lang="de-DE" sz="2000" dirty="0"/>
              <a:t>1. Erstellen Sie mit Ihrem Kind ein illustriertes  </a:t>
            </a:r>
            <a:r>
              <a:rPr lang="de-DE" sz="2000" dirty="0" smtClean="0"/>
              <a:t>Kinderbuch</a:t>
            </a:r>
          </a:p>
          <a:p>
            <a:r>
              <a:rPr lang="de-DE" sz="2000" dirty="0" smtClean="0"/>
              <a:t>Hierzu können Fuchs, </a:t>
            </a:r>
            <a:r>
              <a:rPr lang="de-DE" sz="2000" dirty="0"/>
              <a:t>H</a:t>
            </a:r>
            <a:r>
              <a:rPr lang="de-DE" sz="2000" dirty="0" smtClean="0"/>
              <a:t>ase und Klee aufgemalt und ausgeschnitten werden, dann in ein „Buch“ aus halbierten DIN A4 Seiten kleben und den Text dazu sprechen, der </a:t>
            </a:r>
            <a:r>
              <a:rPr lang="de-DE" sz="2000" dirty="0" err="1" smtClean="0"/>
              <a:t>Einbad</a:t>
            </a:r>
            <a:r>
              <a:rPr lang="de-DE" sz="2000" dirty="0" smtClean="0"/>
              <a:t> des Buches kann wieder schön gestaltet werden.</a:t>
            </a:r>
            <a:endParaRPr lang="de-DE" sz="2000" dirty="0"/>
          </a:p>
          <a:p>
            <a:r>
              <a:rPr lang="de-DE" sz="2000" dirty="0"/>
              <a:t> 2. Bereiten Sie mit Ihrem Kind ein Tischtheater vor und basteln Sie lustige Figuren aus Papier, Knete oder Salzteig.</a:t>
            </a:r>
          </a:p>
          <a:p>
            <a:endParaRPr lang="de-DE" sz="2000" dirty="0" smtClean="0"/>
          </a:p>
          <a:p>
            <a:r>
              <a:rPr lang="de-DE" sz="2000" dirty="0" smtClean="0"/>
              <a:t>Ältere Kinder können auch nach und nach das Gedicht auswendig lernen – und dann Oma und Opa am Telefon sagen oder als Sprachnachricht schicken.</a:t>
            </a:r>
            <a:endParaRPr lang="de-DE" sz="2000" dirty="0"/>
          </a:p>
          <a:p>
            <a:r>
              <a:rPr lang="de-DE" sz="2000" dirty="0"/>
              <a:t>Viel Spaß!</a:t>
            </a:r>
          </a:p>
          <a:p>
            <a:endParaRPr lang="de-DE" sz="2000" dirty="0"/>
          </a:p>
        </p:txBody>
      </p:sp>
    </p:spTree>
    <p:extLst>
      <p:ext uri="{BB962C8B-B14F-4D97-AF65-F5344CB8AC3E}">
        <p14:creationId xmlns:p14="http://schemas.microsoft.com/office/powerpoint/2010/main" val="242656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Comic Sans MS" panose="030F0702030302020204" pitchFamily="66" charset="0"/>
              </a:rPr>
              <a:t>Kressehühner</a:t>
            </a:r>
            <a:endParaRPr lang="de-DE" dirty="0">
              <a:latin typeface="Comic Sans MS" panose="030F0702030302020204" pitchFamily="66" charset="0"/>
            </a:endParaRPr>
          </a:p>
        </p:txBody>
      </p:sp>
      <p:pic>
        <p:nvPicPr>
          <p:cNvPr id="5" name="Inhaltsplatzhalter 4"/>
          <p:cNvPicPr>
            <a:picLocks noGrp="1" noChangeAspect="1"/>
          </p:cNvPicPr>
          <p:nvPr>
            <p:ph idx="1"/>
          </p:nvPr>
        </p:nvPicPr>
        <p:blipFill>
          <a:blip r:embed="rId2"/>
          <a:stretch>
            <a:fillRect/>
          </a:stretch>
        </p:blipFill>
        <p:spPr>
          <a:xfrm>
            <a:off x="4464248" y="1825625"/>
            <a:ext cx="3263503" cy="4351338"/>
          </a:xfrm>
          <a:prstGeom prst="rect">
            <a:avLst/>
          </a:prstGeom>
        </p:spPr>
      </p:pic>
      <p:sp>
        <p:nvSpPr>
          <p:cNvPr id="8" name="Textfeld 7"/>
          <p:cNvSpPr txBox="1"/>
          <p:nvPr/>
        </p:nvSpPr>
        <p:spPr>
          <a:xfrm>
            <a:off x="8553796" y="4064924"/>
            <a:ext cx="2211186" cy="1077218"/>
          </a:xfrm>
          <a:prstGeom prst="rect">
            <a:avLst/>
          </a:prstGeom>
          <a:noFill/>
        </p:spPr>
        <p:txBody>
          <a:bodyPr wrap="square" rtlCol="0">
            <a:spAutoFit/>
          </a:bodyPr>
          <a:lstStyle/>
          <a:p>
            <a:r>
              <a:rPr lang="de-DE" sz="1600" dirty="0" smtClean="0">
                <a:latin typeface="Comic Sans MS" panose="030F0702030302020204" pitchFamily="66" charset="0"/>
              </a:rPr>
              <a:t>Kresse, ging so schnell nicht, Federn eignen sich natürlich auch als Deko</a:t>
            </a:r>
            <a:endParaRPr lang="de-DE" sz="1600" dirty="0">
              <a:latin typeface="Comic Sans MS" panose="030F0702030302020204" pitchFamily="66" charset="0"/>
            </a:endParaRPr>
          </a:p>
        </p:txBody>
      </p:sp>
    </p:spTree>
    <p:extLst>
      <p:ext uri="{BB962C8B-B14F-4D97-AF65-F5344CB8AC3E}">
        <p14:creationId xmlns:p14="http://schemas.microsoft.com/office/powerpoint/2010/main" val="336002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latin typeface="Comic Sans MS" panose="030F0702030302020204" pitchFamily="66" charset="0"/>
              </a:rPr>
              <a:t>Osterideen</a:t>
            </a:r>
          </a:p>
        </p:txBody>
      </p:sp>
      <p:sp>
        <p:nvSpPr>
          <p:cNvPr id="3" name="Inhaltsplatzhalter 2"/>
          <p:cNvSpPr>
            <a:spLocks noGrp="1"/>
          </p:cNvSpPr>
          <p:nvPr>
            <p:ph idx="1"/>
          </p:nvPr>
        </p:nvSpPr>
        <p:spPr/>
        <p:txBody>
          <a:bodyPr>
            <a:normAutofit/>
          </a:bodyPr>
          <a:lstStyle/>
          <a:p>
            <a:r>
              <a:rPr lang="de-DE" sz="2000" dirty="0">
                <a:latin typeface="Comic Sans MS" panose="030F0702030302020204" pitchFamily="66" charset="0"/>
              </a:rPr>
              <a:t>Sie benötigen: </a:t>
            </a:r>
          </a:p>
          <a:p>
            <a:r>
              <a:rPr lang="de-DE" sz="2000" dirty="0">
                <a:latin typeface="Comic Sans MS" panose="030F0702030302020204" pitchFamily="66" charset="0"/>
              </a:rPr>
              <a:t>Eierkartons</a:t>
            </a:r>
          </a:p>
          <a:p>
            <a:r>
              <a:rPr lang="de-DE" sz="2000" dirty="0">
                <a:latin typeface="Comic Sans MS" panose="030F0702030302020204" pitchFamily="66" charset="0"/>
              </a:rPr>
              <a:t>Fingerfarbe, oder andere abwaschbare Farbe</a:t>
            </a:r>
          </a:p>
          <a:p>
            <a:r>
              <a:rPr lang="de-DE" sz="2000" dirty="0">
                <a:latin typeface="Comic Sans MS" panose="030F0702030302020204" pitchFamily="66" charset="0"/>
              </a:rPr>
              <a:t>Dreiviertel Schale eines leeren vormals gekochten Eis in Anzahl der Kinder oder Personen im Haushalt</a:t>
            </a:r>
          </a:p>
          <a:p>
            <a:r>
              <a:rPr lang="de-DE" sz="2000" dirty="0">
                <a:latin typeface="Comic Sans MS" panose="030F0702030302020204" pitchFamily="66" charset="0"/>
              </a:rPr>
              <a:t>Blumenerde (kann auch etwas Erde aus dem Garten sein)</a:t>
            </a:r>
          </a:p>
          <a:p>
            <a:r>
              <a:rPr lang="de-DE" sz="2000" dirty="0" err="1">
                <a:latin typeface="Comic Sans MS" panose="030F0702030302020204" pitchFamily="66" charset="0"/>
              </a:rPr>
              <a:t>Kressesamen</a:t>
            </a:r>
            <a:endParaRPr lang="de-DE" sz="2000" dirty="0">
              <a:latin typeface="Comic Sans MS" panose="030F0702030302020204" pitchFamily="66" charset="0"/>
            </a:endParaRPr>
          </a:p>
          <a:p>
            <a:r>
              <a:rPr lang="de-DE" sz="2000" dirty="0">
                <a:latin typeface="Comic Sans MS" panose="030F0702030302020204" pitchFamily="66" charset="0"/>
              </a:rPr>
              <a:t>Wackelaugen, alternativ: die Augen aufmalen, oder alte, kleine Knöpfe nehmen </a:t>
            </a:r>
          </a:p>
          <a:p>
            <a:r>
              <a:rPr lang="de-DE" sz="2000" dirty="0">
                <a:latin typeface="Comic Sans MS" panose="030F0702030302020204" pitchFamily="66" charset="0"/>
              </a:rPr>
              <a:t>Roten, gelben oder orangen Tonkarton, Filz oder Stoffreste, alternativ mit Wasserfarben das Papier erst anmalen, trocknen lassen und ausschneiden</a:t>
            </a:r>
          </a:p>
          <a:p>
            <a:endParaRPr lang="de-DE" sz="2000" dirty="0">
              <a:latin typeface="Comic Sans MS" panose="030F0702030302020204" pitchFamily="66" charset="0"/>
            </a:endParaRPr>
          </a:p>
          <a:p>
            <a:endParaRPr lang="de-DE" sz="2000" dirty="0">
              <a:latin typeface="Comic Sans MS" panose="030F0702030302020204" pitchFamily="66" charset="0"/>
            </a:endParaRPr>
          </a:p>
        </p:txBody>
      </p:sp>
    </p:spTree>
    <p:extLst>
      <p:ext uri="{BB962C8B-B14F-4D97-AF65-F5344CB8AC3E}">
        <p14:creationId xmlns:p14="http://schemas.microsoft.com/office/powerpoint/2010/main" val="290796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Anleitungstipps</a:t>
            </a:r>
            <a:endParaRPr lang="de-DE"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2000" dirty="0">
                <a:latin typeface="Comic Sans MS" panose="030F0702030302020204" pitchFamily="66" charset="0"/>
              </a:rPr>
              <a:t>Erst alle Materialien bereitstellen, nassen Lappen nicht vergessen</a:t>
            </a:r>
          </a:p>
          <a:p>
            <a:r>
              <a:rPr lang="de-DE" sz="2000" dirty="0">
                <a:latin typeface="Comic Sans MS" panose="030F0702030302020204" pitchFamily="66" charset="0"/>
              </a:rPr>
              <a:t>Erst die Eierkartons zurechtschneiden, denn hinteren Teil für das </a:t>
            </a:r>
            <a:r>
              <a:rPr lang="de-DE" sz="2000" dirty="0" err="1">
                <a:latin typeface="Comic Sans MS" panose="030F0702030302020204" pitchFamily="66" charset="0"/>
              </a:rPr>
              <a:t>Kresseei</a:t>
            </a:r>
            <a:r>
              <a:rPr lang="de-DE" sz="2000" dirty="0">
                <a:latin typeface="Comic Sans MS" panose="030F0702030302020204" pitchFamily="66" charset="0"/>
              </a:rPr>
              <a:t> dranlassen, dann anmalen</a:t>
            </a:r>
          </a:p>
          <a:p>
            <a:r>
              <a:rPr lang="de-DE" sz="2000" dirty="0">
                <a:latin typeface="Comic Sans MS" panose="030F0702030302020204" pitchFamily="66" charset="0"/>
              </a:rPr>
              <a:t>Während die Kartons trocknen, die Papierstücke für die Kämme und Kinn/ Kehllappen der Hühner aufzeichnen und zuschneiden, Schnäbel nicht vergessen</a:t>
            </a:r>
          </a:p>
          <a:p>
            <a:r>
              <a:rPr lang="de-DE" sz="2000" dirty="0">
                <a:latin typeface="Comic Sans MS" panose="030F0702030302020204" pitchFamily="66" charset="0"/>
              </a:rPr>
              <a:t>Die Eierschalen vom gekochten Ei – mit Erde oder auch Watte füllen </a:t>
            </a:r>
          </a:p>
          <a:p>
            <a:r>
              <a:rPr lang="de-DE" sz="2000" dirty="0" err="1">
                <a:latin typeface="Comic Sans MS" panose="030F0702030302020204" pitchFamily="66" charset="0"/>
              </a:rPr>
              <a:t>Kressesamen</a:t>
            </a:r>
            <a:r>
              <a:rPr lang="de-DE" sz="2000" dirty="0">
                <a:latin typeface="Comic Sans MS" panose="030F0702030302020204" pitchFamily="66" charset="0"/>
              </a:rPr>
              <a:t> aufstreuen und befeuchten</a:t>
            </a:r>
          </a:p>
          <a:p>
            <a:r>
              <a:rPr lang="de-DE" sz="2000" dirty="0">
                <a:latin typeface="Comic Sans MS" panose="030F0702030302020204" pitchFamily="66" charset="0"/>
              </a:rPr>
              <a:t>Die Hühnerdetails ankleben, Augen eventuell aufmalen oder ankleben</a:t>
            </a:r>
          </a:p>
          <a:p>
            <a:r>
              <a:rPr lang="de-DE" sz="2000" dirty="0">
                <a:latin typeface="Comic Sans MS" panose="030F0702030302020204" pitchFamily="66" charset="0"/>
              </a:rPr>
              <a:t>Dekorieren, und staunen, wenn die Kresse wächst</a:t>
            </a:r>
            <a:r>
              <a:rPr lang="de-DE" sz="2000" dirty="0">
                <a:latin typeface="Comic Sans MS" panose="030F0702030302020204" pitchFamily="66" charset="0"/>
                <a:sym typeface="Wingdings" panose="05000000000000000000" pitchFamily="2" charset="2"/>
              </a:rPr>
              <a:t></a:t>
            </a:r>
            <a:endParaRPr lang="de-DE" sz="2000" dirty="0">
              <a:latin typeface="Comic Sans MS" panose="030F0702030302020204" pitchFamily="66" charset="0"/>
            </a:endParaRPr>
          </a:p>
        </p:txBody>
      </p:sp>
    </p:spTree>
    <p:extLst>
      <p:ext uri="{BB962C8B-B14F-4D97-AF65-F5344CB8AC3E}">
        <p14:creationId xmlns:p14="http://schemas.microsoft.com/office/powerpoint/2010/main" val="3808055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latin typeface="Comic Sans MS" panose="030F0702030302020204" pitchFamily="66" charset="0"/>
              </a:rPr>
              <a:t>Regenbogenmobile</a:t>
            </a:r>
            <a:endParaRPr lang="de-DE" dirty="0">
              <a:latin typeface="Comic Sans MS" panose="030F0702030302020204" pitchFamily="66" charset="0"/>
            </a:endParaRPr>
          </a:p>
        </p:txBody>
      </p:sp>
      <p:pic>
        <p:nvPicPr>
          <p:cNvPr id="5" name="Inhaltsplatzhalter 4"/>
          <p:cNvPicPr>
            <a:picLocks noGrp="1" noChangeAspect="1"/>
          </p:cNvPicPr>
          <p:nvPr>
            <p:ph idx="1"/>
          </p:nvPr>
        </p:nvPicPr>
        <p:blipFill>
          <a:blip r:embed="rId2"/>
          <a:stretch>
            <a:fillRect/>
          </a:stretch>
        </p:blipFill>
        <p:spPr>
          <a:xfrm>
            <a:off x="2501416" y="1825625"/>
            <a:ext cx="7189167" cy="4351338"/>
          </a:xfrm>
          <a:prstGeom prst="rect">
            <a:avLst/>
          </a:prstGeom>
        </p:spPr>
      </p:pic>
    </p:spTree>
    <p:extLst>
      <p:ext uri="{BB962C8B-B14F-4D97-AF65-F5344CB8AC3E}">
        <p14:creationId xmlns:p14="http://schemas.microsoft.com/office/powerpoint/2010/main" val="297879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000" dirty="0">
                <a:latin typeface="Comic Sans MS" panose="030F0702030302020204" pitchFamily="66" charset="0"/>
              </a:rPr>
              <a:t>Sie benötigen</a:t>
            </a:r>
          </a:p>
          <a:p>
            <a:endParaRPr lang="de-DE" sz="2000" dirty="0">
              <a:latin typeface="Comic Sans MS" panose="030F0702030302020204" pitchFamily="66" charset="0"/>
            </a:endParaRPr>
          </a:p>
          <a:p>
            <a:r>
              <a:rPr lang="de-DE" sz="2000" dirty="0">
                <a:latin typeface="Comic Sans MS" panose="030F0702030302020204" pitchFamily="66" charset="0"/>
              </a:rPr>
              <a:t>Papierbögen, alternativ Butterbrotpapier (nicht fettend), oder falls noch im Schrank, weiße Filtertüten, alternativ fertiges buntes Papier in Bögen schneiden</a:t>
            </a:r>
          </a:p>
          <a:p>
            <a:r>
              <a:rPr lang="de-DE" sz="2000" dirty="0" smtClean="0">
                <a:latin typeface="Comic Sans MS" panose="030F0702030302020204" pitchFamily="66" charset="0"/>
              </a:rPr>
              <a:t>Wasserfarben zum Anmalen des Papiers (hier im Foto DIN A 4 Blätter)</a:t>
            </a:r>
            <a:endParaRPr lang="de-DE" sz="2000" dirty="0">
              <a:latin typeface="Comic Sans MS" panose="030F0702030302020204" pitchFamily="66" charset="0"/>
            </a:endParaRPr>
          </a:p>
          <a:p>
            <a:r>
              <a:rPr lang="de-DE" sz="2000" dirty="0">
                <a:latin typeface="Comic Sans MS" panose="030F0702030302020204" pitchFamily="66" charset="0"/>
              </a:rPr>
              <a:t>Pinsel</a:t>
            </a:r>
          </a:p>
          <a:p>
            <a:r>
              <a:rPr lang="de-DE" sz="2000" dirty="0">
                <a:latin typeface="Comic Sans MS" panose="030F0702030302020204" pitchFamily="66" charset="0"/>
              </a:rPr>
              <a:t>Faden oder Schnur</a:t>
            </a:r>
          </a:p>
          <a:p>
            <a:r>
              <a:rPr lang="de-DE" sz="2000" dirty="0" smtClean="0">
                <a:latin typeface="Comic Sans MS" panose="030F0702030302020204" pitchFamily="66" charset="0"/>
              </a:rPr>
              <a:t>Schere</a:t>
            </a:r>
          </a:p>
          <a:p>
            <a:r>
              <a:rPr lang="de-DE" sz="2000" dirty="0" smtClean="0">
                <a:latin typeface="Comic Sans MS" panose="030F0702030302020204" pitchFamily="66" charset="0"/>
              </a:rPr>
              <a:t>Nach dem Schneiden der Bögen, diese mit einem dünnen faden verbinden und am Fenster aufhängen)</a:t>
            </a:r>
            <a:endParaRPr lang="de-DE" sz="2000" dirty="0">
              <a:latin typeface="Comic Sans MS" panose="030F0702030302020204" pitchFamily="66" charset="0"/>
            </a:endParaRPr>
          </a:p>
          <a:p>
            <a:pPr marL="0" indent="0">
              <a:buNone/>
            </a:pPr>
            <a:endParaRPr lang="de-DE" sz="2000" dirty="0">
              <a:latin typeface="Comic Sans MS" panose="030F0702030302020204" pitchFamily="66" charset="0"/>
            </a:endParaRPr>
          </a:p>
        </p:txBody>
      </p:sp>
    </p:spTree>
    <p:extLst>
      <p:ext uri="{BB962C8B-B14F-4D97-AF65-F5344CB8AC3E}">
        <p14:creationId xmlns:p14="http://schemas.microsoft.com/office/powerpoint/2010/main" val="4039376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Bewegung</a:t>
            </a:r>
            <a:endParaRPr lang="de-DE"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2000" dirty="0"/>
              <a:t>Zeitungstanz</a:t>
            </a:r>
          </a:p>
          <a:p>
            <a:endParaRPr lang="de-DE" sz="2000" dirty="0"/>
          </a:p>
          <a:p>
            <a:r>
              <a:rPr lang="de-DE" sz="2000" dirty="0"/>
              <a:t>Sie benötigen:</a:t>
            </a:r>
          </a:p>
          <a:p>
            <a:r>
              <a:rPr lang="de-DE" sz="2000" dirty="0"/>
              <a:t>alte Zeitungen</a:t>
            </a:r>
          </a:p>
          <a:p>
            <a:r>
              <a:rPr lang="de-DE" sz="2000" dirty="0"/>
              <a:t>Musik (übers Handy oder CD,…)</a:t>
            </a:r>
          </a:p>
          <a:p>
            <a:endParaRPr lang="de-DE" sz="2000" dirty="0"/>
          </a:p>
          <a:p>
            <a:r>
              <a:rPr lang="de-DE" sz="2000" dirty="0"/>
              <a:t>Sie und ihre Kinder passen zusammen auf eine ausgebreitete Zeitung? Nun spielen sie Musik ein und bei jedem Stopp der Musik wird  die Zeitung einmal </a:t>
            </a:r>
            <a:r>
              <a:rPr lang="de-DE" sz="2000" dirty="0" err="1"/>
              <a:t>gefalten</a:t>
            </a:r>
            <a:r>
              <a:rPr lang="de-DE" sz="2000" dirty="0"/>
              <a:t>? Wie klein kann das Zeitungstück werden, bevor jemand „runterfällt“.</a:t>
            </a:r>
          </a:p>
          <a:p>
            <a:r>
              <a:rPr lang="de-DE" sz="2000" dirty="0"/>
              <a:t>Hier ist Beweglichkeit, Geschicklichkeit, Nähe und Spaß dabei. Bitte lassen sie keine Kinder als Verlierer da stehen – es gibt viele Spiel ohne Verlierer – je nach Alter und Entwicklung möchten aber auch Kinder das für alle die gleichen Regeln gelten… Sie sind die Experten für ihre Kinder!</a:t>
            </a:r>
          </a:p>
        </p:txBody>
      </p:sp>
    </p:spTree>
    <p:extLst>
      <p:ext uri="{BB962C8B-B14F-4D97-AF65-F5344CB8AC3E}">
        <p14:creationId xmlns:p14="http://schemas.microsoft.com/office/powerpoint/2010/main" val="301564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Luftballontanz</a:t>
            </a:r>
            <a:endParaRPr lang="de-DE" dirty="0">
              <a:latin typeface="Comic Sans MS" panose="030F0702030302020204" pitchFamily="66" charset="0"/>
            </a:endParaRPr>
          </a:p>
        </p:txBody>
      </p:sp>
      <p:sp>
        <p:nvSpPr>
          <p:cNvPr id="3" name="Inhaltsplatzhalter 2"/>
          <p:cNvSpPr>
            <a:spLocks noGrp="1"/>
          </p:cNvSpPr>
          <p:nvPr>
            <p:ph idx="1"/>
          </p:nvPr>
        </p:nvSpPr>
        <p:spPr/>
        <p:txBody>
          <a:bodyPr>
            <a:normAutofit lnSpcReduction="10000"/>
          </a:bodyPr>
          <a:lstStyle/>
          <a:p>
            <a:r>
              <a:rPr lang="de-DE" sz="2000" dirty="0"/>
              <a:t>Sie benötigen:</a:t>
            </a:r>
          </a:p>
          <a:p>
            <a:r>
              <a:rPr lang="de-DE" sz="2000" dirty="0"/>
              <a:t>Ballons, alternativ Bälle</a:t>
            </a:r>
          </a:p>
          <a:p>
            <a:r>
              <a:rPr lang="de-DE" sz="2000" dirty="0"/>
              <a:t>Musik</a:t>
            </a:r>
          </a:p>
          <a:p>
            <a:endParaRPr lang="de-DE" sz="2000" dirty="0"/>
          </a:p>
          <a:p>
            <a:r>
              <a:rPr lang="de-DE" sz="2000" dirty="0"/>
              <a:t>Der Ballon wird zwischen zwei Kinder oder zwischen sie und ihr Kind geklemmt, zur Musik bitte tanzen/ bewegen, ohne das der Ballon oder ball fällt. Hier können unterschiedliche Körperstellen zum Einsatz kommen – den Ballon zwischen </a:t>
            </a:r>
          </a:p>
          <a:p>
            <a:r>
              <a:rPr lang="de-DE" sz="2000" dirty="0"/>
              <a:t>Bauch und Bauch</a:t>
            </a:r>
          </a:p>
          <a:p>
            <a:r>
              <a:rPr lang="de-DE" sz="2000" dirty="0"/>
              <a:t>Schulter und Schulter</a:t>
            </a:r>
          </a:p>
          <a:p>
            <a:r>
              <a:rPr lang="de-DE" sz="2000" dirty="0"/>
              <a:t>Po und Po</a:t>
            </a:r>
          </a:p>
          <a:p>
            <a:r>
              <a:rPr lang="de-DE" sz="2000" dirty="0"/>
              <a:t>Arm und Arm (seitwärts)</a:t>
            </a:r>
          </a:p>
          <a:p>
            <a:r>
              <a:rPr lang="de-DE" sz="2000" dirty="0"/>
              <a:t>Kopf und Kopf – ihre und der Phantasie ihrer Kinder sind keine Grenzen gesetzt</a:t>
            </a:r>
          </a:p>
          <a:p>
            <a:endParaRPr lang="de-DE" sz="20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4069" y="712922"/>
            <a:ext cx="2714681" cy="2961266"/>
          </a:xfrm>
          <a:prstGeom prst="rect">
            <a:avLst/>
          </a:prstGeom>
        </p:spPr>
      </p:pic>
    </p:spTree>
    <p:extLst>
      <p:ext uri="{BB962C8B-B14F-4D97-AF65-F5344CB8AC3E}">
        <p14:creationId xmlns:p14="http://schemas.microsoft.com/office/powerpoint/2010/main" val="2212380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Fotografieren in der Wohnung</a:t>
            </a:r>
            <a:endParaRPr lang="de-DE"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2000" dirty="0"/>
              <a:t>Sie benötigen:</a:t>
            </a:r>
          </a:p>
          <a:p>
            <a:r>
              <a:rPr lang="de-DE" sz="2000" dirty="0"/>
              <a:t>Sich selbst</a:t>
            </a:r>
          </a:p>
          <a:p>
            <a:endParaRPr lang="de-DE" sz="2000" dirty="0"/>
          </a:p>
          <a:p>
            <a:r>
              <a:rPr lang="de-DE" sz="2000" dirty="0"/>
              <a:t>Ihr Kind ist die Kamera – sie stellen sich hinter ihr Kind (bei älteren Geschwistern auch kann auch das ältere Kind der Kameramann oder die Kamerafrau sein) und legen ihre Hände auf die Schultern ihres Kindes. Sie steuern nun über ihre Hände mit leichtem Druck, ob der Kameramann/ die Kamerafrau nach vorne (beide Hände drücken gleichzeitig), nach rechts oder links steuern soll. Wenn sie vor einem Gegenstand stehen drücken sie den Auslöser (einmal leicht die Hand auf den Kopf legen). Nun gehen sie mehrere Gegenstände (je nach Alter und Entwicklung ihres Kindes) ab (z.B. eine Vase, der Fernseher, die Waschmaschine, etc. ) dann lassen sie ihren Kameramann/ die –frau aufzählen was er/ sie fotografiert hat. Dies kann dann noch erweitert werden – durch die Anzahl der Gegenstände, eine Abfrage, in welchem raum das Foto gemacht wurde und den Vorschlag die Fotos zu malen.</a:t>
            </a:r>
          </a:p>
        </p:txBody>
      </p:sp>
    </p:spTree>
    <p:extLst>
      <p:ext uri="{BB962C8B-B14F-4D97-AF65-F5344CB8AC3E}">
        <p14:creationId xmlns:p14="http://schemas.microsoft.com/office/powerpoint/2010/main" val="306395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835</Words>
  <Application>Microsoft Office PowerPoint</Application>
  <PresentationFormat>Breitbild</PresentationFormat>
  <Paragraphs>82</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Calibri Light</vt:lpstr>
      <vt:lpstr>Comic Sans MS</vt:lpstr>
      <vt:lpstr>Wingdings</vt:lpstr>
      <vt:lpstr>Office Theme</vt:lpstr>
      <vt:lpstr>Liebe Eltern, wir möchten einen kleinen Beitrag dazu leisten, dass sie die Zeit mit ihren Kindern  mit weiteren Ideen und Vorschlägen für Musik, Bewegung, kreatives Gestalten und Weiteres gut überbrücken können. </vt:lpstr>
      <vt:lpstr>Kressehühner</vt:lpstr>
      <vt:lpstr>Osterideen</vt:lpstr>
      <vt:lpstr>Anleitungstipps</vt:lpstr>
      <vt:lpstr>Regenbogenmobile</vt:lpstr>
      <vt:lpstr>PowerPoint-Präsentation</vt:lpstr>
      <vt:lpstr>Bewegung</vt:lpstr>
      <vt:lpstr>Luftballontanz</vt:lpstr>
      <vt:lpstr>Fotografieren in der Wohnung</vt:lpstr>
      <vt:lpstr>Verstecken im Dunkeln</vt:lpstr>
      <vt:lpstr>Bunte Puzzle selber machen</vt:lpstr>
      <vt:lpstr>Gedicht nachspielen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Liebe Eltern, wir möchten einen kleinen Beitrag dazu leisten, dass sie die Zeit mit ihren Kindern  mit weiteren Ideen und Vorschlägen für Musik, Bewegung, kreatives Gestalten und Weiteres gut überbrücken können. </dc:title>
  <dc:creator>Inka Wilms</dc:creator>
  <cp:lastModifiedBy>Inka Wilms</cp:lastModifiedBy>
  <cp:revision>14</cp:revision>
  <dcterms:created xsi:type="dcterms:W3CDTF">2020-03-27T07:38:23Z</dcterms:created>
  <dcterms:modified xsi:type="dcterms:W3CDTF">2020-03-31T13:40:27Z</dcterms:modified>
</cp:coreProperties>
</file>