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259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568"/>
            <a:ext cx="5829300" cy="1960033"/>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13.03.2018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13.03.2018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66185"/>
            <a:ext cx="1543050" cy="7802033"/>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342900" y="366185"/>
            <a:ext cx="4514850" cy="7802033"/>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13.03.2018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13.03.2018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5875867"/>
            <a:ext cx="5829300" cy="1816100"/>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13.03.2018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t>13.03.2018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t>13.03.2018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t>13.03.2018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13.03.2018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64067"/>
            <a:ext cx="2256235" cy="154940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13.03.2018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400800"/>
            <a:ext cx="4114800" cy="755651"/>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13.03.2018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13.03.2018</a:t>
            </a:fld>
            <a:endParaRPr lang="de-DE"/>
          </a:p>
        </p:txBody>
      </p:sp>
      <p:sp>
        <p:nvSpPr>
          <p:cNvPr id="5" name="Fußzeilenplatzhalt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620688" y="539552"/>
            <a:ext cx="5544616" cy="8402300"/>
          </a:xfrm>
          <a:prstGeom prst="rect">
            <a:avLst/>
          </a:prstGeom>
        </p:spPr>
        <p:txBody>
          <a:bodyPr wrap="square">
            <a:spAutoFit/>
          </a:bodyPr>
          <a:lstStyle/>
          <a:p>
            <a:pPr algn="just"/>
            <a:r>
              <a:rPr lang="de-DE" sz="1200" dirty="0">
                <a:latin typeface="Arial" panose="020B0604020202020204" pitchFamily="34" charset="0"/>
                <a:cs typeface="Arial" panose="020B0604020202020204" pitchFamily="34" charset="0"/>
              </a:rPr>
              <a:t>Liebe Eltern,</a:t>
            </a:r>
          </a:p>
          <a:p>
            <a:pPr algn="just">
              <a:lnSpc>
                <a:spcPct val="150000"/>
              </a:lnSpc>
            </a:pPr>
            <a:r>
              <a:rPr lang="de-DE" sz="1200" dirty="0">
                <a:latin typeface="Arial" panose="020B0604020202020204" pitchFamily="34" charset="0"/>
                <a:cs typeface="Arial" panose="020B0604020202020204" pitchFamily="34" charset="0"/>
              </a:rPr>
              <a:t>Am 23.02., direkt nach </a:t>
            </a:r>
            <a:r>
              <a:rPr lang="de-DE" sz="1200" dirty="0" smtClean="0">
                <a:latin typeface="Arial" panose="020B0604020202020204" pitchFamily="34" charset="0"/>
                <a:cs typeface="Arial" panose="020B0604020202020204" pitchFamily="34" charset="0"/>
              </a:rPr>
              <a:t>Karneval, </a:t>
            </a:r>
            <a:r>
              <a:rPr lang="de-DE" sz="1200" dirty="0">
                <a:latin typeface="Arial" panose="020B0604020202020204" pitchFamily="34" charset="0"/>
                <a:cs typeface="Arial" panose="020B0604020202020204" pitchFamily="34" charset="0"/>
              </a:rPr>
              <a:t>haben wir hier in der Kita mit dem Fotoprojekt „Miteinander kinderleicht“ begonnen. Ich möchte ihnen nun kurz erklären, wie es zu der Projektidee </a:t>
            </a:r>
            <a:r>
              <a:rPr lang="de-DE" sz="1200" dirty="0" smtClean="0">
                <a:latin typeface="Arial" panose="020B0604020202020204" pitchFamily="34" charset="0"/>
                <a:cs typeface="Arial" panose="020B0604020202020204" pitchFamily="34" charset="0"/>
              </a:rPr>
              <a:t>kam, </a:t>
            </a:r>
            <a:r>
              <a:rPr lang="de-DE" sz="1200" dirty="0">
                <a:latin typeface="Arial" panose="020B0604020202020204" pitchFamily="34" charset="0"/>
                <a:cs typeface="Arial" panose="020B0604020202020204" pitchFamily="34" charset="0"/>
              </a:rPr>
              <a:t>und was das für die Kinder bedeutet. Im Jahr 2017 hat der Inklusionsbeauftragte der Stadt </a:t>
            </a:r>
            <a:r>
              <a:rPr lang="de-DE" sz="1200" dirty="0" smtClean="0">
                <a:latin typeface="Arial" panose="020B0604020202020204" pitchFamily="34" charset="0"/>
                <a:cs typeface="Arial" panose="020B0604020202020204" pitchFamily="34" charset="0"/>
              </a:rPr>
              <a:t>Stolberg, Herr Franzen, </a:t>
            </a:r>
            <a:r>
              <a:rPr lang="de-DE" sz="1200" dirty="0">
                <a:latin typeface="Arial" panose="020B0604020202020204" pitchFamily="34" charset="0"/>
                <a:cs typeface="Arial" panose="020B0604020202020204" pitchFamily="34" charset="0"/>
              </a:rPr>
              <a:t>alle Interessierten aufgerufen, sich am Stolberger Inklusionspuzzle zu beteiligen. Bei dieser Aktion geht es darum den </a:t>
            </a:r>
            <a:r>
              <a:rPr lang="de-DE" sz="1200" dirty="0" smtClean="0">
                <a:latin typeface="Arial" panose="020B0604020202020204" pitchFamily="34" charset="0"/>
                <a:cs typeface="Arial" panose="020B0604020202020204" pitchFamily="34" charset="0"/>
              </a:rPr>
              <a:t>Begriff </a:t>
            </a:r>
            <a:r>
              <a:rPr lang="de-DE" sz="1200" dirty="0">
                <a:latin typeface="Arial" panose="020B0604020202020204" pitchFamily="34" charset="0"/>
                <a:cs typeface="Arial" panose="020B0604020202020204" pitchFamily="34" charset="0"/>
              </a:rPr>
              <a:t>der Inklusion allen Bürgern und Besuchern der Stadt näher zu bringen. So soll der Begriff der Inklusion allen verständlich werden und mit Leben gefüllt werden. Es entstand die Idee eine Art Darstellung von Projekten unterschiedlicher Akteure (in diesem Fall Schüler/innen, Lehrer/innen, Kindergartenkinder, Senioren/innen und Erzieher/innen) zu erarbeiten. Wie kann man die Arbeit in einer Kita oder einer Schule besser abbilden, als mit Fotografien? Schnell entwickelte sich die Idee </a:t>
            </a:r>
            <a:r>
              <a:rPr lang="de-DE" sz="1200" dirty="0" smtClean="0">
                <a:latin typeface="Arial" panose="020B0604020202020204" pitchFamily="34" charset="0"/>
                <a:cs typeface="Arial" panose="020B0604020202020204" pitchFamily="34" charset="0"/>
              </a:rPr>
              <a:t>weiter, </a:t>
            </a:r>
            <a:r>
              <a:rPr lang="de-DE" sz="1200" dirty="0">
                <a:latin typeface="Arial" panose="020B0604020202020204" pitchFamily="34" charset="0"/>
                <a:cs typeface="Arial" panose="020B0604020202020204" pitchFamily="34" charset="0"/>
              </a:rPr>
              <a:t>und so entstand das Fotoprojekt „Miteinander kinderleicht“. Die Fotografin </a:t>
            </a:r>
            <a:r>
              <a:rPr lang="de-DE" sz="1200" dirty="0" smtClean="0">
                <a:latin typeface="Arial" panose="020B0604020202020204" pitchFamily="34" charset="0"/>
                <a:cs typeface="Arial" panose="020B0604020202020204" pitchFamily="34" charset="0"/>
              </a:rPr>
              <a:t>Frau Agnes </a:t>
            </a:r>
            <a:r>
              <a:rPr lang="de-DE" sz="1200" dirty="0" err="1">
                <a:latin typeface="Arial" panose="020B0604020202020204" pitchFamily="34" charset="0"/>
                <a:cs typeface="Arial" panose="020B0604020202020204" pitchFamily="34" charset="0"/>
              </a:rPr>
              <a:t>Bläsen</a:t>
            </a:r>
            <a:r>
              <a:rPr lang="de-DE" sz="1200" dirty="0">
                <a:latin typeface="Arial" panose="020B0604020202020204" pitchFamily="34" charset="0"/>
                <a:cs typeface="Arial" panose="020B0604020202020204" pitchFamily="34" charset="0"/>
              </a:rPr>
              <a:t>, die Verantwortlichen der Herrmannschule, der Regenbogenschule, der Kita Auf der Liester und Herr Franzen steckten nun bei mehreren Treffen den genauen Verlauf des Projektes ab. Frau </a:t>
            </a:r>
            <a:r>
              <a:rPr lang="de-DE" sz="1200" dirty="0" err="1">
                <a:latin typeface="Arial" panose="020B0604020202020204" pitchFamily="34" charset="0"/>
                <a:cs typeface="Arial" panose="020B0604020202020204" pitchFamily="34" charset="0"/>
              </a:rPr>
              <a:t>Bläsen</a:t>
            </a:r>
            <a:r>
              <a:rPr lang="de-DE" sz="1200" dirty="0">
                <a:latin typeface="Arial" panose="020B0604020202020204" pitchFamily="34" charset="0"/>
                <a:cs typeface="Arial" panose="020B0604020202020204" pitchFamily="34" charset="0"/>
              </a:rPr>
              <a:t>, die </a:t>
            </a:r>
            <a:r>
              <a:rPr lang="de-DE" sz="1200" dirty="0" smtClean="0">
                <a:latin typeface="Arial" panose="020B0604020202020204" pitchFamily="34" charset="0"/>
                <a:cs typeface="Arial" panose="020B0604020202020204" pitchFamily="34" charset="0"/>
              </a:rPr>
              <a:t>Fotografin, </a:t>
            </a:r>
            <a:r>
              <a:rPr lang="de-DE" sz="1200" dirty="0">
                <a:latin typeface="Arial" panose="020B0604020202020204" pitchFamily="34" charset="0"/>
                <a:cs typeface="Arial" panose="020B0604020202020204" pitchFamily="34" charset="0"/>
              </a:rPr>
              <a:t>erarbeitete zunächst mit den Kindern der Foto </a:t>
            </a:r>
            <a:r>
              <a:rPr lang="de-DE" sz="1200" dirty="0" err="1">
                <a:latin typeface="Arial" panose="020B0604020202020204" pitchFamily="34" charset="0"/>
                <a:cs typeface="Arial" panose="020B0604020202020204" pitchFamily="34" charset="0"/>
              </a:rPr>
              <a:t>Ags</a:t>
            </a:r>
            <a:r>
              <a:rPr lang="de-DE" sz="1200" dirty="0">
                <a:latin typeface="Arial" panose="020B0604020202020204" pitchFamily="34" charset="0"/>
                <a:cs typeface="Arial" panose="020B0604020202020204" pitchFamily="34" charset="0"/>
              </a:rPr>
              <a:t>, wie man richtig </a:t>
            </a:r>
            <a:r>
              <a:rPr lang="de-DE" sz="1200" dirty="0" smtClean="0">
                <a:latin typeface="Arial" panose="020B0604020202020204" pitchFamily="34" charset="0"/>
                <a:cs typeface="Arial" panose="020B0604020202020204" pitchFamily="34" charset="0"/>
              </a:rPr>
              <a:t>fotografiert, </a:t>
            </a:r>
            <a:r>
              <a:rPr lang="de-DE" sz="1200" dirty="0">
                <a:latin typeface="Arial" panose="020B0604020202020204" pitchFamily="34" charset="0"/>
                <a:cs typeface="Arial" panose="020B0604020202020204" pitchFamily="34" charset="0"/>
              </a:rPr>
              <a:t>und auf was man achten muss – dies war zumindest für die Kindergartenkinder schon eine große Herausforderung!! Im Anschluss bekamen die Kinder dann bestimmte Motivaufträge, die sie aufnehmen sollten – und so wollen wir mit den von den Kindern ausgesuchten Ergebnissen vor den Sommerferien eine Ausstellung im Rathaus </a:t>
            </a:r>
            <a:r>
              <a:rPr lang="de-DE" sz="1200" dirty="0" smtClean="0">
                <a:latin typeface="Arial" panose="020B0604020202020204" pitchFamily="34" charset="0"/>
                <a:cs typeface="Arial" panose="020B0604020202020204" pitchFamily="34" charset="0"/>
              </a:rPr>
              <a:t>veranstalten. Hier wird aufzeigt</a:t>
            </a:r>
            <a:r>
              <a:rPr lang="de-DE" sz="1200" dirty="0">
                <a:latin typeface="Arial" panose="020B0604020202020204" pitchFamily="34" charset="0"/>
                <a:cs typeface="Arial" panose="020B0604020202020204" pitchFamily="34" charset="0"/>
              </a:rPr>
              <a:t>, wie Inklusion geschieht – im Alltag, bei Projekten, im Miteinander von Senior und Junior, von Groß und Klein – von Allen</a:t>
            </a:r>
            <a:r>
              <a:rPr lang="de-DE" sz="1200" dirty="0" smtClean="0">
                <a:latin typeface="Arial" panose="020B0604020202020204" pitchFamily="34" charset="0"/>
                <a:cs typeface="Arial" panose="020B0604020202020204" pitchFamily="34" charset="0"/>
              </a:rPr>
              <a:t>.</a:t>
            </a:r>
          </a:p>
          <a:p>
            <a:pPr algn="just"/>
            <a:endParaRPr lang="de-DE" sz="1200" dirty="0">
              <a:latin typeface="Arial" panose="020B0604020202020204" pitchFamily="34" charset="0"/>
              <a:cs typeface="Arial" panose="020B0604020202020204" pitchFamily="34" charset="0"/>
            </a:endParaRPr>
          </a:p>
          <a:p>
            <a:pPr algn="just"/>
            <a:endParaRPr lang="de-DE" sz="1200" dirty="0" smtClean="0">
              <a:latin typeface="Arial" panose="020B0604020202020204" pitchFamily="34" charset="0"/>
              <a:cs typeface="Arial" panose="020B0604020202020204" pitchFamily="34" charset="0"/>
            </a:endParaRPr>
          </a:p>
          <a:p>
            <a:pPr algn="just"/>
            <a:endParaRPr lang="de-DE" sz="1200" dirty="0" smtClean="0">
              <a:latin typeface="Arial" panose="020B0604020202020204" pitchFamily="34" charset="0"/>
              <a:cs typeface="Arial" panose="020B0604020202020204" pitchFamily="34" charset="0"/>
            </a:endParaRPr>
          </a:p>
          <a:p>
            <a:pPr algn="just"/>
            <a:endParaRPr lang="de-DE" sz="1200" dirty="0">
              <a:latin typeface="Arial" panose="020B0604020202020204" pitchFamily="34" charset="0"/>
              <a:cs typeface="Arial" panose="020B0604020202020204" pitchFamily="34" charset="0"/>
            </a:endParaRPr>
          </a:p>
          <a:p>
            <a:pPr algn="just"/>
            <a:endParaRPr lang="de-DE" sz="1200" dirty="0" smtClean="0">
              <a:latin typeface="Arial" panose="020B0604020202020204" pitchFamily="34" charset="0"/>
              <a:cs typeface="Arial" panose="020B0604020202020204" pitchFamily="34" charset="0"/>
            </a:endParaRPr>
          </a:p>
          <a:p>
            <a:pPr algn="just"/>
            <a:endParaRPr lang="de-DE" sz="1200" dirty="0">
              <a:latin typeface="Arial" panose="020B0604020202020204" pitchFamily="34" charset="0"/>
              <a:cs typeface="Arial" panose="020B0604020202020204" pitchFamily="34" charset="0"/>
            </a:endParaRPr>
          </a:p>
          <a:p>
            <a:pPr algn="just"/>
            <a:endParaRPr lang="de-DE"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605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2"/>
          <p:cNvSpPr txBox="1">
            <a:spLocks/>
          </p:cNvSpPr>
          <p:nvPr/>
        </p:nvSpPr>
        <p:spPr>
          <a:xfrm>
            <a:off x="332656" y="611560"/>
            <a:ext cx="6172200" cy="7992888"/>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50000"/>
              </a:lnSpc>
              <a:buFont typeface="Arial" pitchFamily="34" charset="0"/>
              <a:buNone/>
            </a:pPr>
            <a:r>
              <a:rPr lang="de-DE" sz="1200" dirty="0" smtClean="0">
                <a:latin typeface="Arial" panose="020B0604020202020204" pitchFamily="34" charset="0"/>
                <a:cs typeface="Arial" panose="020B0604020202020204" pitchFamily="34" charset="0"/>
              </a:rPr>
              <a:t>Ich möchte nun kurz beschreiben, wie diese Aufgabe die Kinder in ihrer Entwicklung und Wahrnehmung fördert. Zunächst einmal waren bereits die Eltern, deren Kinder Fotografen werden sollten sehr stolz und begeistert. Und die Kinder kaum zu bremsen – Frau </a:t>
            </a:r>
            <a:r>
              <a:rPr lang="de-DE" sz="1200" dirty="0" err="1" smtClean="0">
                <a:latin typeface="Arial" panose="020B0604020202020204" pitchFamily="34" charset="0"/>
                <a:cs typeface="Arial" panose="020B0604020202020204" pitchFamily="34" charset="0"/>
              </a:rPr>
              <a:t>Bläsen</a:t>
            </a:r>
            <a:r>
              <a:rPr lang="de-DE" sz="1200" dirty="0" smtClean="0">
                <a:latin typeface="Arial" panose="020B0604020202020204" pitchFamily="34" charset="0"/>
                <a:cs typeface="Arial" panose="020B0604020202020204" pitchFamily="34" charset="0"/>
              </a:rPr>
              <a:t> hat auf ihre sehr kindgerechte Art den Kindern die Kamerafunktionen erklärt – und sie durften alles erst einmal selbst ausprobieren. Nachdem genug gezoomt wurde und  Begriffe die ersten Male genannt wurden,  ging es los in die Einrichtung – „Ihr habt doch bestimmt jeder eine Lieblingsfarbe? Fotografiert doch, was ihr in eurer Lieblingsfarbe in der Kita findet.“ – mit diesem ersten Arbeitsauftrag stürmten die vier Fotografen/innen los. </a:t>
            </a:r>
            <a:r>
              <a:rPr lang="de-DE" sz="1200" dirty="0" err="1" smtClean="0">
                <a:latin typeface="Arial" panose="020B0604020202020204" pitchFamily="34" charset="0"/>
                <a:cs typeface="Arial" panose="020B0604020202020204" pitchFamily="34" charset="0"/>
              </a:rPr>
              <a:t>Lian</a:t>
            </a:r>
            <a:r>
              <a:rPr lang="de-DE" sz="1200" dirty="0" smtClean="0">
                <a:latin typeface="Arial" panose="020B0604020202020204" pitchFamily="34" charset="0"/>
                <a:cs typeface="Arial" panose="020B0604020202020204" pitchFamily="34" charset="0"/>
              </a:rPr>
              <a:t>, Kerim Ali, Freya und Samia haben wunderbare Aufnahmen gemacht – und man konnte schon bei der ersten gemeinsamen Betrachtung sehen, wie unterschiedlich Perspektiven sein </a:t>
            </a:r>
            <a:r>
              <a:rPr lang="de-DE" sz="1200" dirty="0" smtClean="0">
                <a:latin typeface="Arial" panose="020B0604020202020204" pitchFamily="34" charset="0"/>
                <a:cs typeface="Arial" panose="020B0604020202020204" pitchFamily="34" charset="0"/>
              </a:rPr>
              <a:t>können. </a:t>
            </a:r>
            <a:r>
              <a:rPr lang="de-DE" sz="1200" dirty="0" smtClean="0">
                <a:latin typeface="Arial" panose="020B0604020202020204" pitchFamily="34" charset="0"/>
                <a:cs typeface="Arial" panose="020B0604020202020204" pitchFamily="34" charset="0"/>
              </a:rPr>
              <a:t>Die Wahrnehmung der Kinder, auch in Bezug auf Gedächtnisleistung wurde dabei spielerisch sehr stark gefördert – nach </a:t>
            </a:r>
            <a:r>
              <a:rPr lang="de-DE" sz="1200" smtClean="0">
                <a:latin typeface="Arial" panose="020B0604020202020204" pitchFamily="34" charset="0"/>
                <a:cs typeface="Arial" panose="020B0604020202020204" pitchFamily="34" charset="0"/>
              </a:rPr>
              <a:t>dieser </a:t>
            </a:r>
            <a:r>
              <a:rPr lang="de-DE" sz="1200" smtClean="0">
                <a:latin typeface="Arial" panose="020B0604020202020204" pitchFamily="34" charset="0"/>
                <a:cs typeface="Arial" panose="020B0604020202020204" pitchFamily="34" charset="0"/>
              </a:rPr>
              <a:t>Aufgabe </a:t>
            </a:r>
            <a:r>
              <a:rPr lang="de-DE" sz="1200" dirty="0" smtClean="0">
                <a:latin typeface="Arial" panose="020B0604020202020204" pitchFamily="34" charset="0"/>
                <a:cs typeface="Arial" panose="020B0604020202020204" pitchFamily="34" charset="0"/>
              </a:rPr>
              <a:t>wissen wir in welcher der 5 Gruppen welche Spielzeuge in welcher Farbe sind. Die Kreativität der Kinder ist bemerkenswert! Sie änderten von sich aus, intuitiv schon die Perspektive, nahmen die Kamera hochkant oder waagerecht um einen anderen Ausschnitt zu fotografieren. Eine wahre </a:t>
            </a:r>
            <a:r>
              <a:rPr lang="de-DE" sz="1200" dirty="0">
                <a:latin typeface="Arial" panose="020B0604020202020204" pitchFamily="34" charset="0"/>
                <a:cs typeface="Arial" panose="020B0604020202020204" pitchFamily="34" charset="0"/>
              </a:rPr>
              <a:t>F</a:t>
            </a:r>
            <a:r>
              <a:rPr lang="de-DE" sz="1200" dirty="0" smtClean="0">
                <a:latin typeface="Arial" panose="020B0604020202020204" pitchFamily="34" charset="0"/>
                <a:cs typeface="Arial" panose="020B0604020202020204" pitchFamily="34" charset="0"/>
              </a:rPr>
              <a:t>reude!! Beim nächsten </a:t>
            </a:r>
            <a:r>
              <a:rPr lang="de-DE" sz="1200" dirty="0">
                <a:latin typeface="Arial" panose="020B0604020202020204" pitchFamily="34" charset="0"/>
                <a:cs typeface="Arial" panose="020B0604020202020204" pitchFamily="34" charset="0"/>
              </a:rPr>
              <a:t>T</a:t>
            </a:r>
            <a:r>
              <a:rPr lang="de-DE" sz="1200" dirty="0" smtClean="0">
                <a:latin typeface="Arial" panose="020B0604020202020204" pitchFamily="34" charset="0"/>
                <a:cs typeface="Arial" panose="020B0604020202020204" pitchFamily="34" charset="0"/>
              </a:rPr>
              <a:t>ermin ging es darum Spielzeuge zu fotografieren, die Farbe war nun nebensächlich, aber der Fotoausschnitt sollte noch stärker berücksichtigt werden. Bei der anschließenden Bildbetrachtung fielen schon Begriffe, wie </a:t>
            </a:r>
            <a:r>
              <a:rPr lang="de-DE" sz="1200" i="1" dirty="0" smtClean="0">
                <a:latin typeface="Arial" panose="020B0604020202020204" pitchFamily="34" charset="0"/>
                <a:cs typeface="Arial" panose="020B0604020202020204" pitchFamily="34" charset="0"/>
              </a:rPr>
              <a:t>scharf</a:t>
            </a:r>
            <a:r>
              <a:rPr lang="de-DE" sz="1200" dirty="0" smtClean="0">
                <a:latin typeface="Arial" panose="020B0604020202020204" pitchFamily="34" charset="0"/>
                <a:cs typeface="Arial" panose="020B0604020202020204" pitchFamily="34" charset="0"/>
              </a:rPr>
              <a:t> oder </a:t>
            </a:r>
            <a:r>
              <a:rPr lang="de-DE" sz="1200" i="1" dirty="0" smtClean="0">
                <a:latin typeface="Arial" panose="020B0604020202020204" pitchFamily="34" charset="0"/>
                <a:cs typeface="Arial" panose="020B0604020202020204" pitchFamily="34" charset="0"/>
              </a:rPr>
              <a:t>unscharf</a:t>
            </a:r>
            <a:r>
              <a:rPr lang="de-DE" sz="1200" dirty="0" smtClean="0">
                <a:latin typeface="Arial" panose="020B0604020202020204" pitchFamily="34" charset="0"/>
                <a:cs typeface="Arial" panose="020B0604020202020204" pitchFamily="34" charset="0"/>
              </a:rPr>
              <a:t>, die sich die Kinder gemerkt hatten – ebenso wie Begriffe wie </a:t>
            </a:r>
            <a:r>
              <a:rPr lang="de-DE" sz="1200" i="1" dirty="0" smtClean="0">
                <a:latin typeface="Arial" panose="020B0604020202020204" pitchFamily="34" charset="0"/>
                <a:cs typeface="Arial" panose="020B0604020202020204" pitchFamily="34" charset="0"/>
              </a:rPr>
              <a:t>zoomen</a:t>
            </a:r>
            <a:r>
              <a:rPr lang="de-DE" sz="1200" dirty="0" smtClean="0">
                <a:latin typeface="Arial" panose="020B0604020202020204" pitchFamily="34" charset="0"/>
                <a:cs typeface="Arial" panose="020B0604020202020204" pitchFamily="34" charset="0"/>
              </a:rPr>
              <a:t> oder </a:t>
            </a:r>
            <a:r>
              <a:rPr lang="de-DE" sz="1200" i="1" dirty="0" smtClean="0">
                <a:latin typeface="Arial" panose="020B0604020202020204" pitchFamily="34" charset="0"/>
                <a:cs typeface="Arial" panose="020B0604020202020204" pitchFamily="34" charset="0"/>
              </a:rPr>
              <a:t>Speicherkarte</a:t>
            </a:r>
            <a:r>
              <a:rPr lang="de-DE" sz="1200" dirty="0" smtClean="0">
                <a:latin typeface="Arial" panose="020B0604020202020204" pitchFamily="34" charset="0"/>
                <a:cs typeface="Arial" panose="020B0604020202020204" pitchFamily="34" charset="0"/>
              </a:rPr>
              <a:t> – waren zu hören. </a:t>
            </a:r>
          </a:p>
          <a:p>
            <a:pPr marL="0" indent="0" algn="just">
              <a:lnSpc>
                <a:spcPct val="150000"/>
              </a:lnSpc>
              <a:buFont typeface="Arial" pitchFamily="34" charset="0"/>
              <a:buNone/>
            </a:pPr>
            <a:r>
              <a:rPr lang="de-DE" sz="1200" dirty="0" smtClean="0">
                <a:latin typeface="Arial" panose="020B0604020202020204" pitchFamily="34" charset="0"/>
                <a:cs typeface="Arial" panose="020B0604020202020204" pitchFamily="34" charset="0"/>
              </a:rPr>
              <a:t>Nun stand schon der erste Termin zum Fotografieren bestimmter Tätigkeiten an – und wir merkten den Kindern schnell an, wie anstrengend diese Konzentration auf eine bestimmte Aktion der zu Fotografierenden ist – physisch bemerkt man, dass die Hände warm werden, das Kinder schneller ermüden – und so bauten wir kleine Bewegungspausen ein, nach denen dann die gemeinsame Betrachtung der Bilder erfolgte. Und auch wir Erwachsenen merkten, dass einiges zu beachten ist – „wer läuft den bei diesem Bild durch den Hintergrund?“, „Was steht den da und wirft einen Schatten?“.</a:t>
            </a:r>
          </a:p>
          <a:p>
            <a:pPr marL="0" indent="0" algn="just">
              <a:lnSpc>
                <a:spcPct val="150000"/>
              </a:lnSpc>
              <a:buFont typeface="Arial" pitchFamily="34" charset="0"/>
              <a:buNone/>
            </a:pPr>
            <a:r>
              <a:rPr lang="de-DE" sz="1200" dirty="0" smtClean="0">
                <a:latin typeface="Arial" panose="020B0604020202020204" pitchFamily="34" charset="0"/>
                <a:cs typeface="Arial" panose="020B0604020202020204" pitchFamily="34" charset="0"/>
              </a:rPr>
              <a:t>Wir betrachten uns alle als Lernende und bisher war das Projekt „Miteinander kinderleicht“ in meinen Augen schon ein voller Erfolg!!</a:t>
            </a: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smtClean="0">
              <a:latin typeface="Arial" panose="020B0604020202020204" pitchFamily="34" charset="0"/>
              <a:cs typeface="Arial" panose="020B0604020202020204" pitchFamily="34" charset="0"/>
            </a:endParaRPr>
          </a:p>
          <a:p>
            <a:pPr marL="0" indent="0" algn="just">
              <a:lnSpc>
                <a:spcPct val="150000"/>
              </a:lnSpc>
              <a:buFont typeface="Arial" pitchFamily="34" charset="0"/>
              <a:buNone/>
            </a:pPr>
            <a:endParaRPr lang="de-DE"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4810546"/>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698</Words>
  <Application>Microsoft Office PowerPoint</Application>
  <PresentationFormat>Bildschirmpräsentation (4:3)</PresentationFormat>
  <Paragraphs>25</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Larissa-Design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Auf der Liester Kita</dc:creator>
  <cp:lastModifiedBy>Auf der Liester Kita</cp:lastModifiedBy>
  <cp:revision>4</cp:revision>
  <dcterms:created xsi:type="dcterms:W3CDTF">2018-03-12T10:15:52Z</dcterms:created>
  <dcterms:modified xsi:type="dcterms:W3CDTF">2018-03-13T08:20:45Z</dcterms:modified>
</cp:coreProperties>
</file>